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  <p:sldMasterId id="2147483714" r:id="rId3"/>
  </p:sldMasterIdLst>
  <p:notesMasterIdLst>
    <p:notesMasterId r:id="rId13"/>
  </p:notesMasterIdLst>
  <p:sldIdLst>
    <p:sldId id="296" r:id="rId4"/>
    <p:sldId id="304" r:id="rId5"/>
    <p:sldId id="305" r:id="rId6"/>
    <p:sldId id="306" r:id="rId7"/>
    <p:sldId id="307" r:id="rId8"/>
    <p:sldId id="298" r:id="rId9"/>
    <p:sldId id="299" r:id="rId10"/>
    <p:sldId id="301" r:id="rId11"/>
    <p:sldId id="302" r:id="rId12"/>
  </p:sldIdLst>
  <p:sldSz cx="18288000" cy="10287000"/>
  <p:notesSz cx="6858000" cy="9144000"/>
  <p:embeddedFontLst>
    <p:embeddedFont>
      <p:font typeface="Bebas Neue Cyrillic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elawik Semibold" panose="020B0702040204020203" pitchFamily="3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VI KUNJITHAI" initials="RK" lastIdx="28" clrIdx="0">
    <p:extLst>
      <p:ext uri="{19B8F6BF-5375-455C-9EA6-DF929625EA0E}">
        <p15:presenceInfo xmlns:p15="http://schemas.microsoft.com/office/powerpoint/2012/main" userId="65d608d1d45c70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2" autoAdjust="0"/>
  </p:normalViewPr>
  <p:slideViewPr>
    <p:cSldViewPr>
      <p:cViewPr varScale="1">
        <p:scale>
          <a:sx n="57" d="100"/>
          <a:sy n="57" d="100"/>
        </p:scale>
        <p:origin x="59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3T20:44:50.391" idx="3">
    <p:pos x="10" y="10"/>
    <p:text>Effective Remote Monitoring of Patients with Chronic diseases - SAS Platform for Diabetes, Pulmonary conditions and Epilepsy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FD5B7C-0D52-4466-A1E0-64CFABBD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627270" cy="10287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42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0400" y="238116"/>
            <a:ext cx="15773400" cy="658800"/>
          </a:xfrm>
        </p:spPr>
        <p:txBody>
          <a:bodyPr>
            <a:noAutofit/>
          </a:bodyPr>
          <a:lstStyle>
            <a:lvl1pPr>
              <a:defRPr sz="39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7906" y="874692"/>
            <a:ext cx="10093326" cy="87480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17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9E1-FECB-4CBC-95C4-B17E738BAD38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5829300"/>
            <a:ext cx="18288000" cy="44577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4" tIns="68579" rIns="137154" bIns="68579" rtlCol="0" anchor="ctr"/>
          <a:lstStyle/>
          <a:p>
            <a:pPr marL="0" marR="0" lvl="0" indent="0" algn="ctr" defTabSz="1828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2" y="5830676"/>
            <a:ext cx="15544800" cy="916230"/>
          </a:xfrm>
        </p:spPr>
        <p:txBody>
          <a:bodyPr/>
          <a:lstStyle>
            <a:lvl1pPr algn="ctr">
              <a:defRPr lang="en-US" sz="6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6598530"/>
            <a:ext cx="12801602" cy="114666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A17E43C2-40D9-4E76-AEBF-32C7BF484D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2" y="3195641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2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4A49B759-5AE4-4A78-9559-3D994A27E6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9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9490E059-37A1-4E71-B3D5-7839D4C6CF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4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1pPr>
            <a:lvl2pPr marL="91424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48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3pPr>
            <a:lvl4pPr marL="274272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4pPr>
            <a:lvl5pPr marL="365696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5pPr>
            <a:lvl6pPr marL="457120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6pPr>
            <a:lvl7pPr marL="548544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7pPr>
            <a:lvl8pPr marL="639968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8pPr>
            <a:lvl9pPr marL="731392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2D4410D5-EBD6-4CC7-ACEB-F77D706C1D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4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4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97C01F03-09C9-4DEC-B1DA-F028670186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2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40" indent="0">
              <a:buNone/>
              <a:defRPr sz="4050" b="1"/>
            </a:lvl2pPr>
            <a:lvl3pPr marL="1828481" indent="0">
              <a:buNone/>
              <a:defRPr sz="3600" b="1"/>
            </a:lvl3pPr>
            <a:lvl4pPr marL="2742720" indent="0">
              <a:buNone/>
              <a:defRPr sz="3150" b="1"/>
            </a:lvl4pPr>
            <a:lvl5pPr marL="3656960" indent="0">
              <a:buNone/>
              <a:defRPr sz="3150" b="1"/>
            </a:lvl5pPr>
            <a:lvl6pPr marL="4571201" indent="0">
              <a:buNone/>
              <a:defRPr sz="3150" b="1"/>
            </a:lvl6pPr>
            <a:lvl7pPr marL="5485440" indent="0">
              <a:buNone/>
              <a:defRPr sz="3150" b="1"/>
            </a:lvl7pPr>
            <a:lvl8pPr marL="6399680" indent="0">
              <a:buNone/>
              <a:defRPr sz="3150" b="1"/>
            </a:lvl8pPr>
            <a:lvl9pPr marL="731392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4" y="2302672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40" indent="0">
              <a:buNone/>
              <a:defRPr sz="4050" b="1"/>
            </a:lvl2pPr>
            <a:lvl3pPr marL="1828481" indent="0">
              <a:buNone/>
              <a:defRPr sz="3600" b="1"/>
            </a:lvl3pPr>
            <a:lvl4pPr marL="2742720" indent="0">
              <a:buNone/>
              <a:defRPr sz="3150" b="1"/>
            </a:lvl4pPr>
            <a:lvl5pPr marL="3656960" indent="0">
              <a:buNone/>
              <a:defRPr sz="3150" b="1"/>
            </a:lvl5pPr>
            <a:lvl6pPr marL="4571201" indent="0">
              <a:buNone/>
              <a:defRPr sz="3150" b="1"/>
            </a:lvl6pPr>
            <a:lvl7pPr marL="5485440" indent="0">
              <a:buNone/>
              <a:defRPr sz="3150" b="1"/>
            </a:lvl7pPr>
            <a:lvl8pPr marL="6399680" indent="0">
              <a:buNone/>
              <a:defRPr sz="3150" b="1"/>
            </a:lvl8pPr>
            <a:lvl9pPr marL="731392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4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F00FFA10-3FC5-435F-A00A-6FF8DA7856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1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5F2FF9A6-B3A8-4A87-AFF8-679F6C476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6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ACBD5424-8BBB-483D-AFE4-6A950D0DEE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DD12CF0F-885C-419E-8846-81FCCA512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6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5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240" indent="0">
              <a:buNone/>
              <a:defRPr sz="2400"/>
            </a:lvl2pPr>
            <a:lvl3pPr marL="1828481" indent="0">
              <a:buNone/>
              <a:defRPr sz="1950"/>
            </a:lvl3pPr>
            <a:lvl4pPr marL="2742720" indent="0">
              <a:buNone/>
              <a:defRPr sz="1800"/>
            </a:lvl4pPr>
            <a:lvl5pPr marL="3656960" indent="0">
              <a:buNone/>
              <a:defRPr sz="1800"/>
            </a:lvl5pPr>
            <a:lvl6pPr marL="4571201" indent="0">
              <a:buNone/>
              <a:defRPr sz="1800"/>
            </a:lvl6pPr>
            <a:lvl7pPr marL="5485440" indent="0">
              <a:buNone/>
              <a:defRPr sz="1800"/>
            </a:lvl7pPr>
            <a:lvl8pPr marL="6399680" indent="0">
              <a:buNone/>
              <a:defRPr sz="1800"/>
            </a:lvl8pPr>
            <a:lvl9pPr marL="7313921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C0D1FF9A-3E44-463E-9B4F-387EF1070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7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7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240" indent="0">
              <a:buNone/>
              <a:defRPr sz="5550"/>
            </a:lvl2pPr>
            <a:lvl3pPr marL="1828481" indent="0">
              <a:buNone/>
              <a:defRPr sz="4800"/>
            </a:lvl3pPr>
            <a:lvl4pPr marL="2742720" indent="0">
              <a:buNone/>
              <a:defRPr sz="4050"/>
            </a:lvl4pPr>
            <a:lvl5pPr marL="3656960" indent="0">
              <a:buNone/>
              <a:defRPr sz="4050"/>
            </a:lvl5pPr>
            <a:lvl6pPr marL="4571201" indent="0">
              <a:buNone/>
              <a:defRPr sz="4050"/>
            </a:lvl6pPr>
            <a:lvl7pPr marL="5485440" indent="0">
              <a:buNone/>
              <a:defRPr sz="4050"/>
            </a:lvl7pPr>
            <a:lvl8pPr marL="6399680" indent="0">
              <a:buNone/>
              <a:defRPr sz="4050"/>
            </a:lvl8pPr>
            <a:lvl9pPr marL="7313921" indent="0">
              <a:buNone/>
              <a:defRPr sz="40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7" y="8051009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240" indent="0">
              <a:buNone/>
              <a:defRPr sz="2400"/>
            </a:lvl2pPr>
            <a:lvl3pPr marL="1828481" indent="0">
              <a:buNone/>
              <a:defRPr sz="1950"/>
            </a:lvl3pPr>
            <a:lvl4pPr marL="2742720" indent="0">
              <a:buNone/>
              <a:defRPr sz="1800"/>
            </a:lvl4pPr>
            <a:lvl5pPr marL="3656960" indent="0">
              <a:buNone/>
              <a:defRPr sz="1800"/>
            </a:lvl5pPr>
            <a:lvl6pPr marL="4571201" indent="0">
              <a:buNone/>
              <a:defRPr sz="1800"/>
            </a:lvl6pPr>
            <a:lvl7pPr marL="5485440" indent="0">
              <a:buNone/>
              <a:defRPr sz="1800"/>
            </a:lvl7pPr>
            <a:lvl8pPr marL="6399680" indent="0">
              <a:buNone/>
              <a:defRPr sz="1800"/>
            </a:lvl8pPr>
            <a:lvl9pPr marL="7313921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B6068077-5B57-4127-B5EB-F1A385C8CE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8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FC067ECE-DAD2-4017-A341-8923AFEDB6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481">
              <a:defRPr/>
            </a:pPr>
            <a:fld id="{4DF91700-1567-4F0F-AB0F-514479B5E1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788" y="204788"/>
            <a:ext cx="17864138" cy="9877425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7916517" y="205201"/>
            <a:ext cx="8514573" cy="987701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5041106" y="5041106"/>
            <a:ext cx="10287000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1"/>
            <a:ext cx="16431087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10082213"/>
            <a:ext cx="16431087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59"/>
            <a:ext cx="7628475" cy="2805011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8567325"/>
            <a:ext cx="7628475" cy="103749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7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7916517" y="0"/>
            <a:ext cx="8514573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788" y="204788"/>
            <a:ext cx="16226303" cy="9877425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235091" y="886214"/>
            <a:ext cx="9877425" cy="851457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59"/>
            <a:ext cx="7628475" cy="2805011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8567325"/>
            <a:ext cx="7628475" cy="103749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35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788" y="204788"/>
            <a:ext cx="16226303" cy="9877425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235091" y="886214"/>
            <a:ext cx="9877425" cy="851457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59"/>
            <a:ext cx="7628475" cy="2805011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8567325"/>
            <a:ext cx="7628475" cy="103749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072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6517" y="204788"/>
            <a:ext cx="8514573" cy="9877425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235091" y="886214"/>
            <a:ext cx="9877425" cy="851457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8001" y="5511558"/>
            <a:ext cx="6667200" cy="409326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7916518" y="0"/>
            <a:ext cx="8514572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60"/>
            <a:ext cx="7628475" cy="1080000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6912000"/>
            <a:ext cx="7628475" cy="2700000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6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951320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397090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0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4147608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593378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43989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43989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7343897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789667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0277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0277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10540185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985955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36566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36566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13736472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4182242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432853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432853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778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184A0A-B979-4E5D-A325-D85D1351BB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795838" cy="10287000"/>
          </a:xfrm>
          <a:prstGeom prst="rect">
            <a:avLst/>
          </a:prstGeo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95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951320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397090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0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4147608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593378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43989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43989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7343897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789667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0277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0277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61578" y="204788"/>
            <a:ext cx="6469512" cy="9877425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10727764" y="4378886"/>
            <a:ext cx="4938713" cy="64679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9961576" y="0"/>
            <a:ext cx="6469514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10727764" y="-559827"/>
            <a:ext cx="4938713" cy="646794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9704" y="5511558"/>
            <a:ext cx="5794832" cy="1080000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704" y="6912000"/>
            <a:ext cx="5794832" cy="2700000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81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2593848" y="1160232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39618" y="1606002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0229" y="3465066"/>
            <a:ext cx="243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0229" y="4053897"/>
            <a:ext cx="2430000" cy="65145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5790137" y="1160232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235907" y="1606002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86517" y="3465066"/>
            <a:ext cx="243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517" y="4053897"/>
            <a:ext cx="2430000" cy="65145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2592381" y="5656697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038151" y="6102467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0229" y="7993908"/>
            <a:ext cx="243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90229" y="8582739"/>
            <a:ext cx="2430000" cy="65145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5788670" y="5656697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234440" y="6102467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517" y="7993908"/>
            <a:ext cx="243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86517" y="8582739"/>
            <a:ext cx="2430000" cy="65145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61578" y="204788"/>
            <a:ext cx="6469512" cy="9877425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8258408" y="1909530"/>
            <a:ext cx="9877425" cy="64679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9961576" y="0"/>
            <a:ext cx="6469514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9706" y="5511558"/>
            <a:ext cx="5794832" cy="1080000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706" y="6912000"/>
            <a:ext cx="5794832" cy="2700000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2581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21178"/>
            <a:ext cx="8555834" cy="648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685802"/>
            <a:ext cx="16058750" cy="9293778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61578" y="204788"/>
            <a:ext cx="6469512" cy="9877425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8258408" y="1909530"/>
            <a:ext cx="9877425" cy="64679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9961576" y="0"/>
            <a:ext cx="6469514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9706" y="2651390"/>
            <a:ext cx="5794832" cy="3893030"/>
          </a:xfrm>
        </p:spPr>
        <p:txBody>
          <a:bodyPr anchor="b"/>
          <a:lstStyle>
            <a:lvl1pPr algn="l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Emphasized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9706" y="6912000"/>
            <a:ext cx="5794832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464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4147608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593378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8100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8100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7343897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789667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4389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4389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10540185" y="3618468"/>
            <a:ext cx="1824228" cy="182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985955" y="4064238"/>
            <a:ext cx="932688" cy="932688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7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Add</a:t>
            </a:r>
          </a:p>
          <a:p>
            <a:pPr marL="400050" lvl="0" indent="-40005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40677" y="5957148"/>
            <a:ext cx="2430000" cy="5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40677" y="6707981"/>
            <a:ext cx="2430000" cy="10800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50473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24315" y="3214686"/>
            <a:ext cx="4604250" cy="1495752"/>
          </a:xfrm>
        </p:spPr>
        <p:txBody>
          <a:bodyPr anchor="t"/>
          <a:lstStyle>
            <a:lvl1pPr marL="0" indent="0">
              <a:lnSpc>
                <a:spcPts val="10800"/>
              </a:lnSpc>
              <a:buNone/>
              <a:defRPr sz="10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47952" y="4971758"/>
            <a:ext cx="4604250" cy="457785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0040" y="3214686"/>
            <a:ext cx="4604250" cy="1512000"/>
          </a:xfrm>
        </p:spPr>
        <p:txBody>
          <a:bodyPr anchor="t"/>
          <a:lstStyle>
            <a:lvl1pPr marL="0" indent="0">
              <a:lnSpc>
                <a:spcPts val="10800"/>
              </a:lnSpc>
              <a:buNone/>
              <a:defRPr sz="10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0040" y="4972052"/>
            <a:ext cx="4604250" cy="45767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429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1" y="2389726"/>
            <a:ext cx="6522098" cy="6522098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0035" y="3308532"/>
            <a:ext cx="4217427" cy="216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23748" y="6365000"/>
            <a:ext cx="2970000" cy="10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5339" y="2797382"/>
            <a:ext cx="5706783" cy="5706783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7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400050" lvl="0" indent="-400050" algn="ctr"/>
            <a:r>
              <a:rPr lang="en-US" noProof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30017" y="3308532"/>
            <a:ext cx="4217427" cy="216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9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400050" lvl="0" indent="-40005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3730" y="6365000"/>
            <a:ext cx="2970000" cy="10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82495" y="3310595"/>
            <a:ext cx="4680357" cy="4680357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7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400050" lvl="0" indent="-400050" algn="ctr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645426" y="3308532"/>
            <a:ext cx="3895565" cy="216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9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400050" lvl="0" indent="-40005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037674" y="6365000"/>
            <a:ext cx="2970000" cy="10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6952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8255426" y="2109377"/>
            <a:ext cx="0" cy="67399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001" y="5479365"/>
            <a:ext cx="152148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0426" y="1604912"/>
            <a:ext cx="297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426" y="8975819"/>
            <a:ext cx="2970000" cy="37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031900"/>
            <a:ext cx="2970000" cy="378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92853" y="5031900"/>
            <a:ext cx="2970000" cy="378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8394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1" y="2592000"/>
            <a:ext cx="4379450" cy="108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1" y="3672000"/>
            <a:ext cx="4379450" cy="5447007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400050" indent="-4000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5355789" y="2918531"/>
            <a:ext cx="381573" cy="426938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65702" y="2592000"/>
            <a:ext cx="4379450" cy="108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65702" y="3672000"/>
            <a:ext cx="4379450" cy="5447007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400050" indent="-4000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10773491" y="2918531"/>
            <a:ext cx="381573" cy="426938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1483404" y="2592000"/>
            <a:ext cx="4379450" cy="108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483404" y="3672000"/>
            <a:ext cx="4379450" cy="5447007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400050" indent="-4000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94830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647701" y="5800023"/>
            <a:ext cx="1543526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87826" y="5959688"/>
            <a:ext cx="623412" cy="302664"/>
          </a:xfrm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699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55725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63750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71776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684126" y="5959688"/>
            <a:ext cx="623412" cy="302664"/>
          </a:xfrm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79801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7827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95852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19929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03878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11903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27954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35980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3999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52019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60044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268070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976095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84121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3392146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516223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100172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808197" y="5396097"/>
            <a:ext cx="566738" cy="302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10021" y="3286126"/>
            <a:ext cx="2690813" cy="842963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87614" y="3757508"/>
            <a:ext cx="2535626" cy="33700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780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701" y="2928074"/>
            <a:ext cx="2215427" cy="2215427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1" y="5336527"/>
            <a:ext cx="4245662" cy="59370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1" y="6679160"/>
            <a:ext cx="4245662" cy="187592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701" y="6123260"/>
            <a:ext cx="4245662" cy="36882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32446" y="2928074"/>
            <a:ext cx="2215427" cy="2215427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2446" y="5336527"/>
            <a:ext cx="4245662" cy="59370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32446" y="6679160"/>
            <a:ext cx="4245662" cy="187592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32446" y="6123260"/>
            <a:ext cx="4245662" cy="36882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1617192" y="2928074"/>
            <a:ext cx="2215427" cy="2215427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617192" y="5336527"/>
            <a:ext cx="4245662" cy="59370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617192" y="6679160"/>
            <a:ext cx="4245662" cy="187592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617192" y="6123260"/>
            <a:ext cx="4245662" cy="36882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716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5" y="7810572"/>
            <a:ext cx="905256" cy="905256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608642" y="7810572"/>
            <a:ext cx="905256" cy="905256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105432" y="7810572"/>
            <a:ext cx="905256" cy="905256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marL="0" indent="0" algn="ctr" rtl="0"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0" y="2905311"/>
            <a:ext cx="6858000" cy="384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1512000"/>
            <a:ext cx="15216188" cy="378000"/>
          </a:xfrm>
        </p:spPr>
        <p:txBody>
          <a:bodyPr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8984" y="3384450"/>
            <a:ext cx="1825695" cy="1825695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1114" y="3627225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24835" y="4677468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90300" y="3384450"/>
            <a:ext cx="1825695" cy="1825695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52431" y="3627225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64292" y="4677468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441616" y="3384450"/>
            <a:ext cx="1825695" cy="1825695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3503749" y="3627225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503749" y="4677468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38984" y="6034523"/>
            <a:ext cx="1825695" cy="1825695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1114" y="6277298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24835" y="7327541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090300" y="6034523"/>
            <a:ext cx="1825695" cy="1825695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52431" y="6277298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64292" y="7327541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1441616" y="6034523"/>
            <a:ext cx="1825695" cy="1825695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5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00050" lvl="0" indent="-40005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503749" y="6277298"/>
            <a:ext cx="2359104" cy="984816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503749" y="7327541"/>
            <a:ext cx="2359104" cy="532677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598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5807"/>
            <a:ext cx="7298796" cy="746963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64058" y="1795807"/>
            <a:ext cx="7298796" cy="746963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275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728000"/>
            <a:ext cx="4860000" cy="75588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5426" y="1728001"/>
            <a:ext cx="4860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2853" y="1728001"/>
            <a:ext cx="4860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7091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728000"/>
            <a:ext cx="2862000" cy="75588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6214" y="1728788"/>
            <a:ext cx="2862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4427" y="1728788"/>
            <a:ext cx="2862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2641" y="1722091"/>
            <a:ext cx="2862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00853" y="1728788"/>
            <a:ext cx="2862000" cy="75580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3841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728000"/>
            <a:ext cx="7290000" cy="540000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0" y="2376000"/>
            <a:ext cx="7290000" cy="691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648000"/>
            <a:ext cx="15214853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572853" y="2372495"/>
            <a:ext cx="7179338" cy="691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72853" y="1727999"/>
            <a:ext cx="7290000" cy="53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3600" b="1"/>
            </a:lvl1pPr>
          </a:lstStyle>
          <a:p>
            <a:pPr marL="400050" lvl="0" indent="-40005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55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74782" y="685802"/>
            <a:ext cx="7623903" cy="8105775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215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685802"/>
            <a:ext cx="7595622" cy="810577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8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1371600"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637450" y="9684545"/>
            <a:ext cx="1444193" cy="396495"/>
          </a:xfrm>
        </p:spPr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5001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217507" y="203615"/>
            <a:ext cx="17864138" cy="98774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7916517" y="0"/>
            <a:ext cx="8514573" cy="10287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235091" y="886214"/>
            <a:ext cx="9877425" cy="851457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59"/>
            <a:ext cx="7628475" cy="2805011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8567325"/>
            <a:ext cx="7628475" cy="103749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671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235091" y="886214"/>
            <a:ext cx="9877425" cy="851457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9566" y="5511559"/>
            <a:ext cx="7628475" cy="2805011"/>
          </a:xfrm>
        </p:spPr>
        <p:txBody>
          <a:bodyPr anchor="b"/>
          <a:lstStyle>
            <a:lvl1pPr algn="r">
              <a:defRPr sz="67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9566" y="8567325"/>
            <a:ext cx="7628475" cy="103749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1371600">
              <a:defRPr/>
            </a:pPr>
            <a:r>
              <a:rPr lang="en-US" sz="210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t>page </a:t>
            </a:r>
            <a:fld id="{19B51A1E-902D-48AF-9020-955120F399B6}" type="slidenum">
              <a:rPr lang="en-US" sz="21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rPr>
              <a:pPr algn="ctr" defTabSz="1371600">
                <a:defRPr/>
              </a:pPr>
              <a:t>‹#›</a:t>
            </a:fld>
            <a:endParaRPr lang="en-US" sz="2100" b="1" i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600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00463" y="2714625"/>
            <a:ext cx="14587538" cy="6346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4BC071F9-618E-4E1F-9D9A-7599FFDE9F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2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086B3509-B763-46BD-8516-16E79E3414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88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7E741A89-F7F5-4409-8D81-2FAE76E0F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67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5AF6A6E1-E0D8-44A7-8395-397C22EE4D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1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C958E45C-499B-406B-8384-E58EE5A658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0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BCAA6FC4-A6DD-4C63-A247-BDA1804C3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6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6E5B7675-7D2C-4FF9-8F56-5C4A37377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0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37C2F45E-D4FD-4E56-BEAC-87662F350C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92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65C3E4FD-B720-4ACE-8F6C-DFD8FF4A69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58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2F63DD25-2E77-4E12-92B2-DA920B03FC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288000" cy="58173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64787" y="1014413"/>
            <a:ext cx="2105814" cy="37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1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34B2C592-8FFA-4E03-8099-330B80CD6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288000" cy="6636773"/>
          </a:xfrm>
          <a:prstGeom prst="rect">
            <a:avLst/>
          </a:prstGeom>
        </p:spPr>
        <p:txBody>
          <a:bodyPr anchor="ctr"/>
          <a:lstStyle>
            <a:lvl1pPr>
              <a:defRPr lang="en-US" sz="3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08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52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46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411961"/>
            <a:ext cx="16459202" cy="1066622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707640"/>
            <a:ext cx="16459202" cy="748160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81">
              <a:defRPr/>
            </a:pPr>
            <a:fld id="{9CE65FC7-11D7-495A-94C6-646AB4C76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2" y="9534529"/>
            <a:ext cx="5791200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8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2" y="9534529"/>
            <a:ext cx="4267200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481">
              <a:defRPr/>
            </a:pPr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</p:sldLayoutIdLst>
  <p:hf sldNum="0" hdr="0" dt="0"/>
  <p:txStyles>
    <p:titleStyle>
      <a:lvl1pPr algn="l" defTabSz="1828481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80" indent="-685680" algn="l" defTabSz="182848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j-lt"/>
          <a:ea typeface="+mn-ea"/>
          <a:cs typeface="+mn-cs"/>
        </a:defRPr>
      </a:lvl1pPr>
      <a:lvl2pPr marL="1485641" indent="-571400" algn="l" defTabSz="182848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j-lt"/>
          <a:ea typeface="+mn-ea"/>
          <a:cs typeface="+mn-cs"/>
        </a:defRPr>
      </a:lvl2pPr>
      <a:lvl3pPr marL="228560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3199841" indent="-457121" algn="l" defTabSz="182848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j-lt"/>
          <a:ea typeface="+mn-ea"/>
          <a:cs typeface="+mn-cs"/>
        </a:defRPr>
      </a:lvl4pPr>
      <a:lvl5pPr marL="4114080" indent="-457121" algn="l" defTabSz="182848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j-lt"/>
          <a:ea typeface="+mn-ea"/>
          <a:cs typeface="+mn-cs"/>
        </a:defRPr>
      </a:lvl5pPr>
      <a:lvl6pPr marL="502832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5942561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685680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777104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4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8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2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6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20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44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68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92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42CF3D7C-838F-4772-8526-2392DB49D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r>
              <a:rPr lang="en-US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0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2"/>
          <p:cNvSpPr txBox="1"/>
          <p:nvPr/>
        </p:nvSpPr>
        <p:spPr>
          <a:xfrm>
            <a:off x="228600" y="3771900"/>
            <a:ext cx="18287999" cy="1598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Affordable  &amp;  Effective  remote monitoring of </a:t>
            </a:r>
          </a:p>
          <a:p>
            <a:pPr algn="ctr">
              <a:lnSpc>
                <a:spcPts val="6399"/>
              </a:lnSpc>
            </a:pP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Diabetes, Epilepsy &amp; Respiratory  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SAAS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Platform</a:t>
            </a:r>
            <a:endParaRPr lang="en-US" sz="11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65FC6B-BAFA-45CA-A842-1D372E52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723900"/>
            <a:ext cx="4191000" cy="9326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B3E3AC-DE7C-41A1-844B-3D85EF4BD03E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6DEB290A-717A-48C4-B8CE-EE330660AB64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59B7441-36C9-4AD8-8C7C-BED62870C7A5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5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6E8E8-B55E-4688-8495-63075A3A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2"/>
            <a:ext cx="18283517" cy="102777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3FEFC8-0B59-41F5-8986-BB0B1D9A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4DF91-4F50-4909-8BEC-DF18F19E9D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19738" y="38100"/>
            <a:ext cx="2863780" cy="762000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E5D9B224-7687-4990-93DD-66295DC51547}"/>
              </a:ext>
            </a:extLst>
          </p:cNvPr>
          <p:cNvSpPr/>
          <p:nvPr/>
        </p:nvSpPr>
        <p:spPr>
          <a:xfrm>
            <a:off x="925606" y="266700"/>
            <a:ext cx="12698062" cy="2743200"/>
          </a:xfrm>
          <a:prstGeom prst="wave">
            <a:avLst>
              <a:gd name="adj1" fmla="val 9559"/>
              <a:gd name="adj2" fmla="val -1350"/>
            </a:avLst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Remote Patient Monitoring &amp; Telehealth SAAS Platform built by Doctors, Patients and Family Members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58CF6284-CA2C-47C2-8A1B-CF331A68D12E}"/>
              </a:ext>
            </a:extLst>
          </p:cNvPr>
          <p:cNvSpPr/>
          <p:nvPr/>
        </p:nvSpPr>
        <p:spPr>
          <a:xfrm flipH="1">
            <a:off x="14020800" y="3009900"/>
            <a:ext cx="3965364" cy="3743325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lawik Semibold" panose="020B0604020202020204" pitchFamily="34" charset="0"/>
              </a:rPr>
              <a:t>Affordable &amp; Effective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elawik Semibold" panose="020B0604020202020204" pitchFamily="34" charset="0"/>
              </a:rPr>
              <a:t>Digital Platform Integrating Medical Devices, Patients &amp;  Providers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769DC-7FDB-439D-B57A-C0B9FFCB7C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319" y="2848210"/>
            <a:ext cx="1243012" cy="12430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2A392-7EDE-4784-9B76-15B4C7F366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04" y="5663995"/>
            <a:ext cx="1030941" cy="1066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434D9-A5CA-4C98-AC20-98A869888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69" y="4331399"/>
            <a:ext cx="1030941" cy="10924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113039-3C0D-4462-82E8-D010D8CA2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69" y="8282711"/>
            <a:ext cx="1071563" cy="1071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8FE9D5-EE2C-489B-B4CF-B0F999C02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7" y="6970971"/>
            <a:ext cx="1071563" cy="1071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270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BFEC5A-F1E4-4D0A-B0CB-409F405F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A5F31-FB33-44BA-90E8-8487CAB2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9738" y="38100"/>
            <a:ext cx="2863780" cy="762000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89DF180F-6029-42BC-AD0F-02AC2FB3F011}"/>
              </a:ext>
            </a:extLst>
          </p:cNvPr>
          <p:cNvSpPr txBox="1"/>
          <p:nvPr/>
        </p:nvSpPr>
        <p:spPr>
          <a:xfrm>
            <a:off x="0" y="0"/>
            <a:ext cx="848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Issues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A90D1F7-E1DD-4331-9D18-6DFD9DEA7305}"/>
              </a:ext>
            </a:extLst>
          </p:cNvPr>
          <p:cNvGrpSpPr/>
          <p:nvPr/>
        </p:nvGrpSpPr>
        <p:grpSpPr>
          <a:xfrm>
            <a:off x="4335789" y="724034"/>
            <a:ext cx="9532611" cy="9220066"/>
            <a:chOff x="2811789" y="360675"/>
            <a:chExt cx="9532611" cy="9220066"/>
          </a:xfrm>
        </p:grpSpPr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5A3AE1EC-0F2E-4F1D-90FB-EA3741DD1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11789" y="360675"/>
              <a:ext cx="9532611" cy="9220066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E579E3E7-F58A-4EA6-9909-8D5DB219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3314700"/>
              <a:ext cx="3562165" cy="3581400"/>
            </a:xfrm>
            <a:prstGeom prst="rect">
              <a:avLst/>
            </a:prstGeom>
          </p:spPr>
        </p:pic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id="{1BB51181-A0F0-4EDB-A1D7-84C668767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0" y="1209347"/>
            <a:ext cx="1028700" cy="1109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5697BCD-4937-4E50-9916-5E31AA7E42FF}"/>
              </a:ext>
            </a:extLst>
          </p:cNvPr>
          <p:cNvGrpSpPr/>
          <p:nvPr/>
        </p:nvGrpSpPr>
        <p:grpSpPr>
          <a:xfrm>
            <a:off x="12839700" y="3314700"/>
            <a:ext cx="5600700" cy="2971800"/>
            <a:chOff x="11315700" y="2804322"/>
            <a:chExt cx="5600700" cy="2971800"/>
          </a:xfrm>
        </p:grpSpPr>
        <p:sp>
          <p:nvSpPr>
            <p:cNvPr id="211" name="Thought Bubble: Cloud 210">
              <a:extLst>
                <a:ext uri="{FF2B5EF4-FFF2-40B4-BE49-F238E27FC236}">
                  <a16:creationId xmlns:a16="http://schemas.microsoft.com/office/drawing/2014/main" id="{08150EE5-A0C9-4B7B-858C-00E19AF734C6}"/>
                </a:ext>
              </a:extLst>
            </p:cNvPr>
            <p:cNvSpPr/>
            <p:nvPr/>
          </p:nvSpPr>
          <p:spPr>
            <a:xfrm>
              <a:off x="11315700" y="2804322"/>
              <a:ext cx="5600700" cy="2971800"/>
            </a:xfrm>
            <a:prstGeom prst="cloudCallout">
              <a:avLst>
                <a:gd name="adj1" fmla="val -54416"/>
                <a:gd name="adj2" fmla="val -10410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7EAE3D1F-0ADA-4915-91A5-C58315F8C8FB}"/>
                </a:ext>
              </a:extLst>
            </p:cNvPr>
            <p:cNvSpPr/>
            <p:nvPr/>
          </p:nvSpPr>
          <p:spPr>
            <a:xfrm>
              <a:off x="12146289" y="3390900"/>
              <a:ext cx="4617711" cy="13716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How to Improve my Health &amp; Wellness?</a:t>
              </a:r>
            </a:p>
            <a:p>
              <a:r>
                <a:rPr lang="en-US" dirty="0"/>
                <a:t>How to reduce my medical bills?</a:t>
              </a:r>
            </a:p>
            <a:p>
              <a:r>
                <a:rPr lang="en-US" dirty="0"/>
                <a:t>How reduce my dependency on others?</a:t>
              </a:r>
            </a:p>
            <a:p>
              <a:r>
                <a:rPr lang="en-US" dirty="0"/>
                <a:t>How to reduce long waiting time at Hospitals?</a:t>
              </a:r>
            </a:p>
            <a:p>
              <a:r>
                <a:rPr lang="en-US" dirty="0"/>
                <a:t>How to reduce my risk of pandemic exposure</a:t>
              </a:r>
            </a:p>
          </p:txBody>
        </p:sp>
      </p:grpSp>
      <p:sp>
        <p:nvSpPr>
          <p:cNvPr id="215" name="Flowchart: Sequential Access Storage 214">
            <a:extLst>
              <a:ext uri="{FF2B5EF4-FFF2-40B4-BE49-F238E27FC236}">
                <a16:creationId xmlns:a16="http://schemas.microsoft.com/office/drawing/2014/main" id="{FB7BA7A1-B535-4834-8A15-C22FC5D0CEF7}"/>
              </a:ext>
            </a:extLst>
          </p:cNvPr>
          <p:cNvSpPr/>
          <p:nvPr/>
        </p:nvSpPr>
        <p:spPr>
          <a:xfrm>
            <a:off x="164738" y="6643914"/>
            <a:ext cx="4483461" cy="3452586"/>
          </a:xfrm>
          <a:prstGeom prst="flowChartMagnetic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9620F8A-07B1-4423-861D-6526D59D570F}"/>
              </a:ext>
            </a:extLst>
          </p:cNvPr>
          <p:cNvSpPr txBox="1"/>
          <p:nvPr/>
        </p:nvSpPr>
        <p:spPr>
          <a:xfrm>
            <a:off x="15087600" y="3467100"/>
            <a:ext cx="1981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Patients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D1705D3-44F2-45CC-B96F-36CB32F7ACCF}"/>
              </a:ext>
            </a:extLst>
          </p:cNvPr>
          <p:cNvSpPr txBox="1"/>
          <p:nvPr/>
        </p:nvSpPr>
        <p:spPr>
          <a:xfrm>
            <a:off x="1420954" y="6829473"/>
            <a:ext cx="19812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chemeClr val="bg2"/>
                </a:solidFill>
              </a:rPr>
              <a:t>Providers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E01AA02-B8AD-4E5A-A267-69E1C6915983}"/>
              </a:ext>
            </a:extLst>
          </p:cNvPr>
          <p:cNvSpPr/>
          <p:nvPr/>
        </p:nvSpPr>
        <p:spPr>
          <a:xfrm>
            <a:off x="285569" y="7561286"/>
            <a:ext cx="4241798" cy="1617841"/>
          </a:xfrm>
          <a:prstGeom prst="roundRect">
            <a:avLst>
              <a:gd name="adj" fmla="val 568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How reduce patients revisit to Hospitals? </a:t>
            </a:r>
          </a:p>
          <a:p>
            <a:pPr algn="ctr"/>
            <a:r>
              <a:rPr lang="en-US" sz="1600" dirty="0"/>
              <a:t>How to Increase my patient base?</a:t>
            </a:r>
          </a:p>
          <a:p>
            <a:pPr algn="ctr"/>
            <a:r>
              <a:rPr lang="en-US" sz="1600" dirty="0"/>
              <a:t>How do I get to know patient’s </a:t>
            </a:r>
          </a:p>
          <a:p>
            <a:pPr algn="ctr"/>
            <a:r>
              <a:rPr lang="en-US" sz="1600" dirty="0"/>
              <a:t>	Life style? Adherence, Vitals stats?</a:t>
            </a:r>
          </a:p>
        </p:txBody>
      </p:sp>
      <p:sp>
        <p:nvSpPr>
          <p:cNvPr id="219" name="Wave 218">
            <a:extLst>
              <a:ext uri="{FF2B5EF4-FFF2-40B4-BE49-F238E27FC236}">
                <a16:creationId xmlns:a16="http://schemas.microsoft.com/office/drawing/2014/main" id="{15B0FB1E-B297-4253-86CC-90667CE28E52}"/>
              </a:ext>
            </a:extLst>
          </p:cNvPr>
          <p:cNvSpPr/>
          <p:nvPr/>
        </p:nvSpPr>
        <p:spPr>
          <a:xfrm>
            <a:off x="285569" y="1209347"/>
            <a:ext cx="4591231" cy="3452586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99933DD6-C8BB-452E-A1AC-3B270081F73E}"/>
              </a:ext>
            </a:extLst>
          </p:cNvPr>
          <p:cNvSpPr/>
          <p:nvPr/>
        </p:nvSpPr>
        <p:spPr>
          <a:xfrm>
            <a:off x="369752" y="2095500"/>
            <a:ext cx="4507048" cy="173001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I avoid emergencies to my family?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Can I get regular health stats for my family?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Can I help them remotely 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4680E73-8370-4EFD-AAE6-A4A9119F8850}"/>
              </a:ext>
            </a:extLst>
          </p:cNvPr>
          <p:cNvSpPr txBox="1"/>
          <p:nvPr/>
        </p:nvSpPr>
        <p:spPr>
          <a:xfrm>
            <a:off x="430354" y="1714357"/>
            <a:ext cx="1981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</a:rPr>
              <a:t>Family</a:t>
            </a:r>
          </a:p>
        </p:txBody>
      </p:sp>
      <p:pic>
        <p:nvPicPr>
          <p:cNvPr id="1026" name="Picture 2" descr="Doctor Icon - 6013 - Dryicons">
            <a:extLst>
              <a:ext uri="{FF2B5EF4-FFF2-40B4-BE49-F238E27FC236}">
                <a16:creationId xmlns:a16="http://schemas.microsoft.com/office/drawing/2014/main" id="{34E2AA6F-0C6C-49A9-9CB2-2394D511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72" y="8050200"/>
            <a:ext cx="1027453" cy="1027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9A2A7F3E-AEF9-4F26-A7C1-FE05CB200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1229053"/>
            <a:ext cx="1059020" cy="94264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CF32D48-CD04-4894-9B73-168DA9637EAF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225" name="Parallelogram 224">
              <a:extLst>
                <a:ext uri="{FF2B5EF4-FFF2-40B4-BE49-F238E27FC236}">
                  <a16:creationId xmlns:a16="http://schemas.microsoft.com/office/drawing/2014/main" id="{1FA4000E-A1E7-4FB3-81C5-D48F1010EBDA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6" name="Parallelogram 225">
              <a:extLst>
                <a:ext uri="{FF2B5EF4-FFF2-40B4-BE49-F238E27FC236}">
                  <a16:creationId xmlns:a16="http://schemas.microsoft.com/office/drawing/2014/main" id="{B3D1D352-C365-45FB-BE44-CA8951A4D00F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5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9E90EA-2883-474D-94EC-877C9B4F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888C7-295B-46F1-B412-6E1953F2D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257" y="7200900"/>
            <a:ext cx="3833261" cy="30861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CC6DF6-EA4F-4E91-9600-4694671DF8BA}"/>
              </a:ext>
            </a:extLst>
          </p:cNvPr>
          <p:cNvSpPr/>
          <p:nvPr/>
        </p:nvSpPr>
        <p:spPr>
          <a:xfrm>
            <a:off x="272790" y="2781300"/>
            <a:ext cx="17678402" cy="5105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9FABA-3FE5-47F8-8955-2CD9120D4C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180532"/>
            <a:ext cx="1914069" cy="20102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FA2356-1D25-43F5-BFE8-3751EAEC67C7}"/>
              </a:ext>
            </a:extLst>
          </p:cNvPr>
          <p:cNvSpPr/>
          <p:nvPr/>
        </p:nvSpPr>
        <p:spPr>
          <a:xfrm>
            <a:off x="15270097" y="9791700"/>
            <a:ext cx="2209801" cy="45137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Doctor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21780D5-3BB9-46F3-B2F2-5DC19DC46E5D}"/>
              </a:ext>
            </a:extLst>
          </p:cNvPr>
          <p:cNvSpPr txBox="1"/>
          <p:nvPr/>
        </p:nvSpPr>
        <p:spPr>
          <a:xfrm>
            <a:off x="0" y="-419100"/>
            <a:ext cx="6019800" cy="135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6000" dirty="0">
                <a:solidFill>
                  <a:srgbClr val="002060"/>
                </a:solidFill>
                <a:latin typeface="Bebas Neue Cyrillic"/>
              </a:rPr>
              <a:t>What’s it for doctor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9EE15-F78C-4A36-AE8E-023D9AA7F7A2}"/>
              </a:ext>
            </a:extLst>
          </p:cNvPr>
          <p:cNvSpPr txBox="1"/>
          <p:nvPr/>
        </p:nvSpPr>
        <p:spPr>
          <a:xfrm>
            <a:off x="914400" y="3016901"/>
            <a:ext cx="1673199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Increased touch points for the doctor with the patient – planned/</a:t>
            </a:r>
            <a:r>
              <a:rPr lang="en-US" sz="2800" dirty="0" err="1">
                <a:effectLst/>
                <a:latin typeface="Segoe UI" panose="020B0502040204020203" pitchFamily="34" charset="0"/>
              </a:rPr>
              <a:t>adhoc</a:t>
            </a:r>
            <a:r>
              <a:rPr lang="en-US" sz="2800" dirty="0">
                <a:effectLst/>
                <a:latin typeface="Segoe UI" panose="020B0502040204020203" pitchFamily="34" charset="0"/>
              </a:rPr>
              <a:t> video consultation between clinic visits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Additional consistent revenue without compromising regular OPD consultations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Integrated platform – obviates installation and investment in multiple </a:t>
            </a:r>
            <a:r>
              <a:rPr lang="en-US" sz="2800" dirty="0" err="1">
                <a:effectLst/>
                <a:latin typeface="Segoe UI" panose="020B0502040204020203" pitchFamily="34" charset="0"/>
              </a:rPr>
              <a:t>softwares</a:t>
            </a:r>
            <a:r>
              <a:rPr lang="en-US" sz="2800" dirty="0">
                <a:effectLst/>
                <a:latin typeface="Segoe UI" panose="020B0502040204020203" pitchFamily="34" charset="0"/>
              </a:rPr>
              <a:t> 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Protection of vulnerable patients through telehealth 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Visualization of the patients’ data through user friendly dashboards enabling improved patient management 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Meet the new norms of future market needs through of Remote Patient Monitoring (RPM) &amp; Telehealth 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Mobile and Cloud born and ready application at no cost 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Segoe UI" panose="020B0502040204020203" pitchFamily="34" charset="0"/>
              </a:rPr>
              <a:t>Flexibility of delegating to residents for screening and schedule </a:t>
            </a:r>
            <a:r>
              <a:rPr lang="en-US" sz="2800" dirty="0" err="1">
                <a:effectLst/>
                <a:latin typeface="Segoe UI" panose="020B0502040204020203" pitchFamily="34" charset="0"/>
              </a:rPr>
              <a:t>adhoc</a:t>
            </a:r>
            <a:r>
              <a:rPr lang="en-US" sz="2800" dirty="0">
                <a:effectLst/>
                <a:latin typeface="Segoe UI" panose="020B0502040204020203" pitchFamily="34" charset="0"/>
              </a:rPr>
              <a:t>/planned Video conferencing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" panose="020B0502040204020203" pitchFamily="34" charset="0"/>
              </a:rPr>
              <a:t>No need for any load software, server, storage and security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42A6A8-351B-4C47-81EA-68F36ED0D3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9738" y="38100"/>
            <a:ext cx="286378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EB762BB-8DF0-4280-8339-3A6B32548C3D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B7A47D4-5983-4E18-A167-EEE5E3469F28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CFDDBB6-B2BB-426C-B3F1-79D8C21A0920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875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A5CA3-4B68-4183-9E08-D176ED10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2B6CB-FC4F-410B-8FD3-4793D32E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74" y="7487077"/>
            <a:ext cx="3833261" cy="289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7CD2D-9ACC-4CFE-9668-856538BF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7487077"/>
            <a:ext cx="3869119" cy="2875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8BD3A-ED30-4A98-BC97-0FFD0055B719}"/>
              </a:ext>
            </a:extLst>
          </p:cNvPr>
          <p:cNvSpPr txBox="1"/>
          <p:nvPr/>
        </p:nvSpPr>
        <p:spPr>
          <a:xfrm>
            <a:off x="990600" y="2102801"/>
            <a:ext cx="163068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What’s in it for the patient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Actively participate in his/her health care management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Track the health/wellness progress which acts as a motivator for owning up one’s health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No need to frequently visit the hospital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Can monitor the defined parameters and automatically post it to the doctor’s dashboard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Improved adherence to drugs, consistency in following lifestyle changes controls the disease and reduces the complications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Patients can select doctors of their choice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Medical records are readily available for review by other doctors in same/different geography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Designated family members can actively participate in the disease management of their parents or relatives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Designated family members at remote locations get regular alerts on health of the dependent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SOS to doctors is just a click away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43215-4BEC-4D3E-8223-7898685DE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6075" y="2178186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0159B4-B393-43C0-8E97-073C4E0FD135}"/>
              </a:ext>
            </a:extLst>
          </p:cNvPr>
          <p:cNvSpPr/>
          <p:nvPr/>
        </p:nvSpPr>
        <p:spPr>
          <a:xfrm>
            <a:off x="15735299" y="3979516"/>
            <a:ext cx="2209801" cy="49686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</a:t>
            </a: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D99A061A-1624-4E5F-9F1F-469B64BC6FA6}"/>
              </a:ext>
            </a:extLst>
          </p:cNvPr>
          <p:cNvSpPr/>
          <p:nvPr/>
        </p:nvSpPr>
        <p:spPr>
          <a:xfrm rot="5719076" flipH="1">
            <a:off x="16373465" y="3056176"/>
            <a:ext cx="284879" cy="546557"/>
          </a:xfrm>
          <a:prstGeom prst="moon">
            <a:avLst>
              <a:gd name="adj" fmla="val 2919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C9D01-FC69-4A30-AC1A-C06C24B3A144}"/>
              </a:ext>
            </a:extLst>
          </p:cNvPr>
          <p:cNvSpPr/>
          <p:nvPr/>
        </p:nvSpPr>
        <p:spPr>
          <a:xfrm>
            <a:off x="558800" y="2102801"/>
            <a:ext cx="17386300" cy="5308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1A614A-59FD-478D-AEFC-60972FCB04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9738" y="38100"/>
            <a:ext cx="2863780" cy="76200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6B85CCD-AC31-44E1-BD84-FD181B8EC814}"/>
              </a:ext>
            </a:extLst>
          </p:cNvPr>
          <p:cNvSpPr txBox="1"/>
          <p:nvPr/>
        </p:nvSpPr>
        <p:spPr>
          <a:xfrm>
            <a:off x="152400" y="68270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bas Neue Cyrillic" panose="020B0604020202020204" charset="0"/>
              </a:rPr>
              <a:t>What’s it for Patient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CBD1EF-F7AD-4978-8BFC-E0842E921620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7CAB2A31-98C6-4E1B-952C-140217B0ED88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B208D198-A85F-4BB9-BF4C-58CAA10C4158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74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A5F91A-0540-4EA0-BE3C-013BFD00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Product Sans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Product Sans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F4B91-4C7D-43F7-83C9-73552AFC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738" y="-38100"/>
            <a:ext cx="2863780" cy="76200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0F190C77-8952-484A-B039-B490115E6330}"/>
              </a:ext>
            </a:extLst>
          </p:cNvPr>
          <p:cNvSpPr txBox="1"/>
          <p:nvPr/>
        </p:nvSpPr>
        <p:spPr>
          <a:xfrm>
            <a:off x="115910" y="-389395"/>
            <a:ext cx="4837089" cy="1318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Device partners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3FB072-AD59-42FF-8AA1-55DFEB4150FE}"/>
              </a:ext>
            </a:extLst>
          </p:cNvPr>
          <p:cNvGrpSpPr/>
          <p:nvPr/>
        </p:nvGrpSpPr>
        <p:grpSpPr>
          <a:xfrm>
            <a:off x="1371600" y="800100"/>
            <a:ext cx="15468600" cy="8904466"/>
            <a:chOff x="1466730" y="612095"/>
            <a:chExt cx="9258540" cy="5784306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A94A4B6-8DFE-48CA-8407-9EB074EC285F}"/>
                </a:ext>
              </a:extLst>
            </p:cNvPr>
            <p:cNvSpPr txBox="1">
              <a:spLocks/>
            </p:cNvSpPr>
            <p:nvPr/>
          </p:nvSpPr>
          <p:spPr>
            <a:xfrm>
              <a:off x="3017306" y="612095"/>
              <a:ext cx="6157388" cy="31988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 55">
              <a:extLst>
                <a:ext uri="{FF2B5EF4-FFF2-40B4-BE49-F238E27FC236}">
                  <a16:creationId xmlns:a16="http://schemas.microsoft.com/office/drawing/2014/main" id="{1B140F42-42E1-4BFE-8138-61132A09F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762" y="2727434"/>
              <a:ext cx="1333532" cy="1282284"/>
            </a:xfrm>
            <a:custGeom>
              <a:avLst/>
              <a:gdLst>
                <a:gd name="T0" fmla="*/ 0 w 517"/>
                <a:gd name="T1" fmla="*/ 126 h 497"/>
                <a:gd name="T2" fmla="*/ 409 w 517"/>
                <a:gd name="T3" fmla="*/ 0 h 497"/>
                <a:gd name="T4" fmla="*/ 517 w 517"/>
                <a:gd name="T5" fmla="*/ 307 h 497"/>
                <a:gd name="T6" fmla="*/ 157 w 517"/>
                <a:gd name="T7" fmla="*/ 497 h 497"/>
                <a:gd name="T8" fmla="*/ 0 w 517"/>
                <a:gd name="T9" fmla="*/ 1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7">
                  <a:moveTo>
                    <a:pt x="0" y="126"/>
                  </a:moveTo>
                  <a:cubicBezTo>
                    <a:pt x="0" y="126"/>
                    <a:pt x="276" y="278"/>
                    <a:pt x="409" y="0"/>
                  </a:cubicBezTo>
                  <a:cubicBezTo>
                    <a:pt x="517" y="307"/>
                    <a:pt x="517" y="307"/>
                    <a:pt x="517" y="307"/>
                  </a:cubicBezTo>
                  <a:cubicBezTo>
                    <a:pt x="517" y="307"/>
                    <a:pt x="283" y="210"/>
                    <a:pt x="157" y="497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EA8A77-5AD3-4721-BD31-7E1D87318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825" y="2413405"/>
              <a:ext cx="1163433" cy="1163433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659CF9C-C2A1-4D14-9DD5-AD83B615C2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0825" y="2413405"/>
              <a:ext cx="1163433" cy="1163433"/>
            </a:xfrm>
            <a:prstGeom prst="pie">
              <a:avLst>
                <a:gd name="adj1" fmla="val 4791205"/>
                <a:gd name="adj2" fmla="val 16200000"/>
              </a:avLst>
            </a:prstGeom>
            <a:solidFill>
              <a:srgbClr val="5B9BD5">
                <a:alpha val="60000"/>
              </a:srgb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E80DEB-938C-46AA-96D6-347A2C4E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297" y="2564968"/>
              <a:ext cx="861398" cy="859217"/>
            </a:xfrm>
            <a:prstGeom prst="ellipse">
              <a:avLst/>
            </a:prstGeom>
            <a:solidFill>
              <a:sysClr val="window" lastClr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531D0A-9538-49D1-A1D9-B27133EC9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41" y="2660921"/>
              <a:ext cx="666221" cy="668402"/>
            </a:xfrm>
            <a:prstGeom prst="ellipse">
              <a:avLst/>
            </a:prstGeom>
            <a:solidFill>
              <a:srgbClr val="46B688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302C1665-1D09-4ABE-A77C-B9B485E2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774" y="3650983"/>
              <a:ext cx="1352068" cy="1292097"/>
            </a:xfrm>
            <a:custGeom>
              <a:avLst/>
              <a:gdLst>
                <a:gd name="T0" fmla="*/ 0 w 524"/>
                <a:gd name="T1" fmla="*/ 375 h 501"/>
                <a:gd name="T2" fmla="*/ 412 w 524"/>
                <a:gd name="T3" fmla="*/ 501 h 501"/>
                <a:gd name="T4" fmla="*/ 524 w 524"/>
                <a:gd name="T5" fmla="*/ 194 h 501"/>
                <a:gd name="T6" fmla="*/ 169 w 524"/>
                <a:gd name="T7" fmla="*/ 0 h 501"/>
                <a:gd name="T8" fmla="*/ 0 w 524"/>
                <a:gd name="T9" fmla="*/ 37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01">
                  <a:moveTo>
                    <a:pt x="0" y="375"/>
                  </a:moveTo>
                  <a:cubicBezTo>
                    <a:pt x="0" y="375"/>
                    <a:pt x="279" y="223"/>
                    <a:pt x="412" y="501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4" y="194"/>
                    <a:pt x="285" y="302"/>
                    <a:pt x="169" y="0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8F864F-38B0-4360-A1A5-D851001CB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012" y="4102400"/>
              <a:ext cx="1163433" cy="1163433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AB7F8330-0A1E-41DB-9D6B-FAFB9DF9E5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71012" y="4102400"/>
              <a:ext cx="1163433" cy="1163433"/>
            </a:xfrm>
            <a:prstGeom prst="pie">
              <a:avLst>
                <a:gd name="adj1" fmla="val 2531604"/>
                <a:gd name="adj2" fmla="val 16200000"/>
              </a:avLst>
            </a:prstGeom>
            <a:solidFill>
              <a:srgbClr val="ED7D31">
                <a:alpha val="60000"/>
              </a:srgb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BC1B1A-9D3D-44A9-B9A7-735BE998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393" y="4255053"/>
              <a:ext cx="861398" cy="861398"/>
            </a:xfrm>
            <a:prstGeom prst="ellipse">
              <a:avLst/>
            </a:prstGeom>
            <a:solidFill>
              <a:sysClr val="window" lastClr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2A28D7-64C9-47FC-BAD7-F57C35D6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527" y="4353187"/>
              <a:ext cx="665130" cy="665130"/>
            </a:xfrm>
            <a:prstGeom prst="ellipse">
              <a:avLst/>
            </a:prstGeom>
            <a:solidFill>
              <a:srgbClr val="FEA34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472B5BDE-5B72-43BE-92E0-D2181D111A7D}"/>
                </a:ext>
              </a:extLst>
            </p:cNvPr>
            <p:cNvSpPr>
              <a:spLocks/>
            </p:cNvSpPr>
            <p:nvPr/>
          </p:nvSpPr>
          <p:spPr bwMode="auto">
            <a:xfrm rot="19012925">
              <a:off x="2247119" y="2060798"/>
              <a:ext cx="1333532" cy="1282284"/>
            </a:xfrm>
            <a:custGeom>
              <a:avLst/>
              <a:gdLst>
                <a:gd name="T0" fmla="*/ 0 w 517"/>
                <a:gd name="T1" fmla="*/ 126 h 497"/>
                <a:gd name="T2" fmla="*/ 409 w 517"/>
                <a:gd name="T3" fmla="*/ 0 h 497"/>
                <a:gd name="T4" fmla="*/ 517 w 517"/>
                <a:gd name="T5" fmla="*/ 307 h 497"/>
                <a:gd name="T6" fmla="*/ 157 w 517"/>
                <a:gd name="T7" fmla="*/ 497 h 497"/>
                <a:gd name="T8" fmla="*/ 0 w 517"/>
                <a:gd name="T9" fmla="*/ 1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7">
                  <a:moveTo>
                    <a:pt x="0" y="126"/>
                  </a:moveTo>
                  <a:cubicBezTo>
                    <a:pt x="0" y="126"/>
                    <a:pt x="276" y="278"/>
                    <a:pt x="409" y="0"/>
                  </a:cubicBezTo>
                  <a:cubicBezTo>
                    <a:pt x="517" y="307"/>
                    <a:pt x="517" y="307"/>
                    <a:pt x="517" y="307"/>
                  </a:cubicBezTo>
                  <a:cubicBezTo>
                    <a:pt x="517" y="307"/>
                    <a:pt x="283" y="210"/>
                    <a:pt x="157" y="497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9EBAF130-96DB-4962-B85E-C2973CA51C45}"/>
                </a:ext>
              </a:extLst>
            </p:cNvPr>
            <p:cNvSpPr>
              <a:spLocks/>
            </p:cNvSpPr>
            <p:nvPr/>
          </p:nvSpPr>
          <p:spPr bwMode="auto">
            <a:xfrm rot="2674789" flipV="1">
              <a:off x="2120815" y="4282253"/>
              <a:ext cx="1333532" cy="1282284"/>
            </a:xfrm>
            <a:custGeom>
              <a:avLst/>
              <a:gdLst>
                <a:gd name="T0" fmla="*/ 0 w 517"/>
                <a:gd name="T1" fmla="*/ 126 h 497"/>
                <a:gd name="T2" fmla="*/ 409 w 517"/>
                <a:gd name="T3" fmla="*/ 0 h 497"/>
                <a:gd name="T4" fmla="*/ 517 w 517"/>
                <a:gd name="T5" fmla="*/ 307 h 497"/>
                <a:gd name="T6" fmla="*/ 157 w 517"/>
                <a:gd name="T7" fmla="*/ 497 h 497"/>
                <a:gd name="T8" fmla="*/ 0 w 517"/>
                <a:gd name="T9" fmla="*/ 1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7">
                  <a:moveTo>
                    <a:pt x="0" y="126"/>
                  </a:moveTo>
                  <a:cubicBezTo>
                    <a:pt x="0" y="126"/>
                    <a:pt x="276" y="278"/>
                    <a:pt x="409" y="0"/>
                  </a:cubicBezTo>
                  <a:cubicBezTo>
                    <a:pt x="517" y="307"/>
                    <a:pt x="517" y="307"/>
                    <a:pt x="517" y="307"/>
                  </a:cubicBezTo>
                  <a:cubicBezTo>
                    <a:pt x="517" y="307"/>
                    <a:pt x="283" y="210"/>
                    <a:pt x="157" y="497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79F7E9-4625-4B26-BC8B-1B02B6BE2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730" y="2913888"/>
              <a:ext cx="1843828" cy="1843828"/>
            </a:xfrm>
            <a:prstGeom prst="ellipse">
              <a:avLst/>
            </a:prstGeom>
            <a:solidFill>
              <a:srgbClr val="E7E6E6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D67AB3-D9D8-41AF-8624-643C9A719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2" y="3073890"/>
              <a:ext cx="1523825" cy="1523825"/>
            </a:xfrm>
            <a:prstGeom prst="ellipse">
              <a:avLst/>
            </a:prstGeom>
            <a:solidFill>
              <a:sysClr val="window" lastClr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1C3B26-A5E3-4352-9BDC-8CE6EAEF8FC6}"/>
                </a:ext>
              </a:extLst>
            </p:cNvPr>
            <p:cNvCxnSpPr/>
            <p:nvPr/>
          </p:nvCxnSpPr>
          <p:spPr>
            <a:xfrm>
              <a:off x="2300167" y="3760930"/>
              <a:ext cx="17695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A910EC-7DA7-4C1A-A53D-3AF1C2B31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841" y="1221567"/>
              <a:ext cx="1163433" cy="1163433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A797F358-9BB5-4DF0-BF6C-699C87B44E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8841" y="1221567"/>
              <a:ext cx="1163433" cy="1163433"/>
            </a:xfrm>
            <a:prstGeom prst="pie">
              <a:avLst>
                <a:gd name="adj1" fmla="val 10799997"/>
                <a:gd name="adj2" fmla="val 16200000"/>
              </a:avLst>
            </a:prstGeom>
            <a:solidFill>
              <a:srgbClr val="44546A">
                <a:alpha val="60000"/>
              </a:srgb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B60F16-C4D6-473E-A635-98C7B99266DA}"/>
                </a:ext>
              </a:extLst>
            </p:cNvPr>
            <p:cNvGrpSpPr/>
            <p:nvPr/>
          </p:nvGrpSpPr>
          <p:grpSpPr>
            <a:xfrm>
              <a:off x="2879313" y="1373130"/>
              <a:ext cx="861398" cy="859217"/>
              <a:chOff x="1844383" y="1394308"/>
              <a:chExt cx="861398" cy="859217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25C9288-331F-4620-BBC4-E5B70F3C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ysClr val="window" lastClr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A4CD6A-93AC-4002-80A9-857F1E430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971" y="1470689"/>
                <a:ext cx="666221" cy="668402"/>
              </a:xfrm>
              <a:prstGeom prst="ellipse">
                <a:avLst/>
              </a:prstGeom>
              <a:solidFill>
                <a:srgbClr val="016AA3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BMI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BP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8BAC4F-DD97-4540-8367-CB33C6FC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784" y="5232968"/>
              <a:ext cx="1163433" cy="1163433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3A691B70-6A18-4421-B13E-30B7C5B503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95784" y="5232968"/>
              <a:ext cx="1163433" cy="1163433"/>
            </a:xfrm>
            <a:prstGeom prst="pie">
              <a:avLst>
                <a:gd name="adj1" fmla="val 20470388"/>
                <a:gd name="adj2" fmla="val 16200000"/>
              </a:avLst>
            </a:prstGeom>
            <a:solidFill>
              <a:srgbClr val="A5A5A5">
                <a:alpha val="60000"/>
              </a:srgb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4F0EB8-AAE4-4A85-BCA1-DF2CA49F0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256" y="5384531"/>
              <a:ext cx="861398" cy="859217"/>
            </a:xfrm>
            <a:prstGeom prst="ellipse">
              <a:avLst/>
            </a:prstGeom>
            <a:solidFill>
              <a:sysClr val="window" lastClr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646C8CF-F605-45AB-8017-C77749EEC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300" y="5480484"/>
              <a:ext cx="666221" cy="668402"/>
            </a:xfrm>
            <a:prstGeom prst="ellipse">
              <a:avLst/>
            </a:prstGeom>
            <a:solidFill>
              <a:srgbClr val="AAAAAA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" name="TextBox 337">
              <a:extLst>
                <a:ext uri="{FF2B5EF4-FFF2-40B4-BE49-F238E27FC236}">
                  <a16:creationId xmlns:a16="http://schemas.microsoft.com/office/drawing/2014/main" id="{3568E8D8-F0B9-405E-8AA8-7A1046EEB1DF}"/>
                </a:ext>
              </a:extLst>
            </p:cNvPr>
            <p:cNvSpPr txBox="1"/>
            <p:nvPr/>
          </p:nvSpPr>
          <p:spPr>
            <a:xfrm>
              <a:off x="4186691" y="2872012"/>
              <a:ext cx="549521" cy="1599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TextBox 338">
              <a:extLst>
                <a:ext uri="{FF2B5EF4-FFF2-40B4-BE49-F238E27FC236}">
                  <a16:creationId xmlns:a16="http://schemas.microsoft.com/office/drawing/2014/main" id="{4C207171-2EE2-4BBB-8972-166EC6401BFC}"/>
                </a:ext>
              </a:extLst>
            </p:cNvPr>
            <p:cNvSpPr txBox="1"/>
            <p:nvPr/>
          </p:nvSpPr>
          <p:spPr>
            <a:xfrm>
              <a:off x="4176332" y="4562642"/>
              <a:ext cx="549521" cy="31988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Spirobank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Oxi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TextBox 339">
              <a:extLst>
                <a:ext uri="{FF2B5EF4-FFF2-40B4-BE49-F238E27FC236}">
                  <a16:creationId xmlns:a16="http://schemas.microsoft.com/office/drawing/2014/main" id="{272DD1FF-7483-481E-9F8E-1AA246A872AD}"/>
                </a:ext>
              </a:extLst>
            </p:cNvPr>
            <p:cNvSpPr txBox="1"/>
            <p:nvPr/>
          </p:nvSpPr>
          <p:spPr>
            <a:xfrm>
              <a:off x="2901650" y="5691575"/>
              <a:ext cx="549521" cy="31988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Seizure Detection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704CF0-1D83-4DDF-9A6A-97AF19CBB746}"/>
                </a:ext>
              </a:extLst>
            </p:cNvPr>
            <p:cNvCxnSpPr/>
            <p:nvPr/>
          </p:nvCxnSpPr>
          <p:spPr>
            <a:xfrm flipV="1">
              <a:off x="4031297" y="1802738"/>
              <a:ext cx="2166183" cy="5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B812F0-1EF7-4DB1-9F36-4B5E71D5E97B}"/>
                </a:ext>
              </a:extLst>
            </p:cNvPr>
            <p:cNvCxnSpPr/>
            <p:nvPr/>
          </p:nvCxnSpPr>
          <p:spPr>
            <a:xfrm flipV="1">
              <a:off x="5139880" y="2995121"/>
              <a:ext cx="1057600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F9F798-4C7A-4428-9CA4-86E64F9D69C6}"/>
                </a:ext>
              </a:extLst>
            </p:cNvPr>
            <p:cNvCxnSpPr/>
            <p:nvPr/>
          </p:nvCxnSpPr>
          <p:spPr>
            <a:xfrm flipV="1">
              <a:off x="5120646" y="4684116"/>
              <a:ext cx="1057600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10D766-CB29-4998-9FAE-D4FB6454D1D7}"/>
                </a:ext>
              </a:extLst>
            </p:cNvPr>
            <p:cNvCxnSpPr/>
            <p:nvPr/>
          </p:nvCxnSpPr>
          <p:spPr>
            <a:xfrm>
              <a:off x="3908764" y="5814411"/>
              <a:ext cx="22887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66729D3-072A-4ED1-B915-2762583D019F}"/>
                </a:ext>
              </a:extLst>
            </p:cNvPr>
            <p:cNvGrpSpPr/>
            <p:nvPr/>
          </p:nvGrpSpPr>
          <p:grpSpPr>
            <a:xfrm>
              <a:off x="6349204" y="4392324"/>
              <a:ext cx="588346" cy="586856"/>
              <a:chOff x="1844383" y="1394308"/>
              <a:chExt cx="861398" cy="859217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D5E6F36-41F5-4217-8608-3A6898FE9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ysClr val="window" lastClr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952EE3B-5A64-4FF3-96CC-209D77B2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FEA34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9C238-921D-4702-B4C2-5E6C3D5C77AC}"/>
                </a:ext>
              </a:extLst>
            </p:cNvPr>
            <p:cNvGrpSpPr/>
            <p:nvPr/>
          </p:nvGrpSpPr>
          <p:grpSpPr>
            <a:xfrm>
              <a:off x="6349204" y="2701694"/>
              <a:ext cx="588346" cy="586856"/>
              <a:chOff x="1844383" y="1394308"/>
              <a:chExt cx="861398" cy="859217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09C9E5F-9265-4CE4-91AD-C85BE4462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ysClr val="window" lastClr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CF635C9-5990-4BFD-92C8-408F298BE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46B688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B4AC701-9914-4E0A-A3DD-B56604953E0B}"/>
                </a:ext>
              </a:extLst>
            </p:cNvPr>
            <p:cNvGrpSpPr/>
            <p:nvPr/>
          </p:nvGrpSpPr>
          <p:grpSpPr>
            <a:xfrm>
              <a:off x="6349204" y="1509310"/>
              <a:ext cx="588346" cy="586856"/>
              <a:chOff x="1844383" y="1394308"/>
              <a:chExt cx="861398" cy="859217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A27A23-2358-482B-838D-D64AF5C56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ysClr val="window" lastClr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E3857E8-E951-4D8F-A0C7-6DD24AFBC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016AA3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2C81F-D332-401C-9928-1AB22F66BDBE}"/>
                </a:ext>
              </a:extLst>
            </p:cNvPr>
            <p:cNvGrpSpPr/>
            <p:nvPr/>
          </p:nvGrpSpPr>
          <p:grpSpPr>
            <a:xfrm>
              <a:off x="6349204" y="5516387"/>
              <a:ext cx="588346" cy="586856"/>
              <a:chOff x="1844383" y="1394308"/>
              <a:chExt cx="861398" cy="85921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50ACAF1-D89E-4BBE-B841-D32DD515B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ysClr val="window" lastClr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E76E42D-2B14-4E62-9834-06D93958D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AAAAAA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A39441-2751-4F1F-8A71-01C65E7C8FBD}"/>
                </a:ext>
              </a:extLst>
            </p:cNvPr>
            <p:cNvGrpSpPr/>
            <p:nvPr/>
          </p:nvGrpSpPr>
          <p:grpSpPr>
            <a:xfrm>
              <a:off x="7089274" y="4452260"/>
              <a:ext cx="3635996" cy="279165"/>
              <a:chOff x="6054344" y="1612285"/>
              <a:chExt cx="2482396" cy="279165"/>
            </a:xfrm>
          </p:grpSpPr>
          <p:sp>
            <p:nvSpPr>
              <p:cNvPr id="64" name="TextBox 375">
                <a:extLst>
                  <a:ext uri="{FF2B5EF4-FFF2-40B4-BE49-F238E27FC236}">
                    <a16:creationId xmlns:a16="http://schemas.microsoft.com/office/drawing/2014/main" id="{FA886778-33EF-4B10-87C4-F68D86FD569F}"/>
                  </a:ext>
                </a:extLst>
              </p:cNvPr>
              <p:cNvSpPr txBox="1"/>
              <p:nvPr/>
            </p:nvSpPr>
            <p:spPr>
              <a:xfrm>
                <a:off x="6054344" y="1771492"/>
                <a:ext cx="2482396" cy="11995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Partnership with MIR Italy, offering FDA/CE approved devices to measure </a:t>
                </a:r>
              </a:p>
            </p:txBody>
          </p:sp>
          <p:sp>
            <p:nvSpPr>
              <p:cNvPr id="65" name="TextBox 376">
                <a:extLst>
                  <a:ext uri="{FF2B5EF4-FFF2-40B4-BE49-F238E27FC236}">
                    <a16:creationId xmlns:a16="http://schemas.microsoft.com/office/drawing/2014/main" id="{747EA8F6-487C-4574-985F-C845208FDB22}"/>
                  </a:ext>
                </a:extLst>
              </p:cNvPr>
              <p:cNvSpPr txBox="1"/>
              <p:nvPr/>
            </p:nvSpPr>
            <p:spPr>
              <a:xfrm>
                <a:off x="6054344" y="1612285"/>
                <a:ext cx="2482396" cy="11995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PFT + SPO2 + BPM</a:t>
                </a:r>
              </a:p>
            </p:txBody>
          </p:sp>
        </p:grpSp>
        <p:sp>
          <p:nvSpPr>
            <p:cNvPr id="44" name="Freeform 3391">
              <a:extLst>
                <a:ext uri="{FF2B5EF4-FFF2-40B4-BE49-F238E27FC236}">
                  <a16:creationId xmlns:a16="http://schemas.microsoft.com/office/drawing/2014/main" id="{77605003-9D67-416C-830C-C7BBF8A5A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0976" y="1707483"/>
              <a:ext cx="184058" cy="184058"/>
            </a:xfrm>
            <a:custGeom>
              <a:avLst/>
              <a:gdLst>
                <a:gd name="T0" fmla="*/ 400 w 721"/>
                <a:gd name="T1" fmla="*/ 502 h 721"/>
                <a:gd name="T2" fmla="*/ 441 w 721"/>
                <a:gd name="T3" fmla="*/ 487 h 721"/>
                <a:gd name="T4" fmla="*/ 456 w 721"/>
                <a:gd name="T5" fmla="*/ 469 h 721"/>
                <a:gd name="T6" fmla="*/ 477 w 721"/>
                <a:gd name="T7" fmla="*/ 475 h 721"/>
                <a:gd name="T8" fmla="*/ 498 w 721"/>
                <a:gd name="T9" fmla="*/ 505 h 721"/>
                <a:gd name="T10" fmla="*/ 361 w 721"/>
                <a:gd name="T11" fmla="*/ 709 h 721"/>
                <a:gd name="T12" fmla="*/ 315 w 721"/>
                <a:gd name="T13" fmla="*/ 654 h 721"/>
                <a:gd name="T14" fmla="*/ 347 w 721"/>
                <a:gd name="T15" fmla="*/ 606 h 721"/>
                <a:gd name="T16" fmla="*/ 365 w 721"/>
                <a:gd name="T17" fmla="*/ 601 h 721"/>
                <a:gd name="T18" fmla="*/ 387 w 721"/>
                <a:gd name="T19" fmla="*/ 623 h 721"/>
                <a:gd name="T20" fmla="*/ 415 w 721"/>
                <a:gd name="T21" fmla="*/ 691 h 721"/>
                <a:gd name="T22" fmla="*/ 225 w 721"/>
                <a:gd name="T23" fmla="*/ 505 h 721"/>
                <a:gd name="T24" fmla="*/ 245 w 721"/>
                <a:gd name="T25" fmla="*/ 477 h 721"/>
                <a:gd name="T26" fmla="*/ 265 w 721"/>
                <a:gd name="T27" fmla="*/ 469 h 721"/>
                <a:gd name="T28" fmla="*/ 280 w 721"/>
                <a:gd name="T29" fmla="*/ 487 h 721"/>
                <a:gd name="T30" fmla="*/ 321 w 721"/>
                <a:gd name="T31" fmla="*/ 502 h 721"/>
                <a:gd name="T32" fmla="*/ 222 w 721"/>
                <a:gd name="T33" fmla="*/ 511 h 721"/>
                <a:gd name="T34" fmla="*/ 397 w 721"/>
                <a:gd name="T35" fmla="*/ 541 h 721"/>
                <a:gd name="T36" fmla="*/ 385 w 721"/>
                <a:gd name="T37" fmla="*/ 565 h 721"/>
                <a:gd name="T38" fmla="*/ 361 w 721"/>
                <a:gd name="T39" fmla="*/ 577 h 721"/>
                <a:gd name="T40" fmla="*/ 335 w 721"/>
                <a:gd name="T41" fmla="*/ 565 h 721"/>
                <a:gd name="T42" fmla="*/ 325 w 721"/>
                <a:gd name="T43" fmla="*/ 541 h 721"/>
                <a:gd name="T44" fmla="*/ 681 w 721"/>
                <a:gd name="T45" fmla="*/ 552 h 721"/>
                <a:gd name="T46" fmla="*/ 633 w 721"/>
                <a:gd name="T47" fmla="*/ 522 h 721"/>
                <a:gd name="T48" fmla="*/ 524 w 721"/>
                <a:gd name="T49" fmla="*/ 477 h 721"/>
                <a:gd name="T50" fmla="*/ 484 w 721"/>
                <a:gd name="T51" fmla="*/ 448 h 721"/>
                <a:gd name="T52" fmla="*/ 457 w 721"/>
                <a:gd name="T53" fmla="*/ 433 h 721"/>
                <a:gd name="T54" fmla="*/ 466 w 721"/>
                <a:gd name="T55" fmla="*/ 366 h 721"/>
                <a:gd name="T56" fmla="*/ 489 w 721"/>
                <a:gd name="T57" fmla="*/ 322 h 721"/>
                <a:gd name="T58" fmla="*/ 504 w 721"/>
                <a:gd name="T59" fmla="*/ 279 h 721"/>
                <a:gd name="T60" fmla="*/ 513 w 721"/>
                <a:gd name="T61" fmla="*/ 247 h 721"/>
                <a:gd name="T62" fmla="*/ 506 w 721"/>
                <a:gd name="T63" fmla="*/ 215 h 721"/>
                <a:gd name="T64" fmla="*/ 501 w 721"/>
                <a:gd name="T65" fmla="*/ 193 h 721"/>
                <a:gd name="T66" fmla="*/ 527 w 721"/>
                <a:gd name="T67" fmla="*/ 102 h 721"/>
                <a:gd name="T68" fmla="*/ 519 w 721"/>
                <a:gd name="T69" fmla="*/ 51 h 721"/>
                <a:gd name="T70" fmla="*/ 493 w 721"/>
                <a:gd name="T71" fmla="*/ 26 h 721"/>
                <a:gd name="T72" fmla="*/ 453 w 721"/>
                <a:gd name="T73" fmla="*/ 9 h 721"/>
                <a:gd name="T74" fmla="*/ 383 w 721"/>
                <a:gd name="T75" fmla="*/ 0 h 721"/>
                <a:gd name="T76" fmla="*/ 311 w 721"/>
                <a:gd name="T77" fmla="*/ 9 h 721"/>
                <a:gd name="T78" fmla="*/ 271 w 721"/>
                <a:gd name="T79" fmla="*/ 32 h 721"/>
                <a:gd name="T80" fmla="*/ 239 w 721"/>
                <a:gd name="T81" fmla="*/ 50 h 721"/>
                <a:gd name="T82" fmla="*/ 222 w 721"/>
                <a:gd name="T83" fmla="*/ 66 h 721"/>
                <a:gd name="T84" fmla="*/ 211 w 721"/>
                <a:gd name="T85" fmla="*/ 95 h 721"/>
                <a:gd name="T86" fmla="*/ 217 w 721"/>
                <a:gd name="T87" fmla="*/ 164 h 721"/>
                <a:gd name="T88" fmla="*/ 227 w 721"/>
                <a:gd name="T89" fmla="*/ 202 h 721"/>
                <a:gd name="T90" fmla="*/ 212 w 721"/>
                <a:gd name="T91" fmla="*/ 230 h 721"/>
                <a:gd name="T92" fmla="*/ 213 w 721"/>
                <a:gd name="T93" fmla="*/ 263 h 721"/>
                <a:gd name="T94" fmla="*/ 229 w 721"/>
                <a:gd name="T95" fmla="*/ 290 h 721"/>
                <a:gd name="T96" fmla="*/ 243 w 721"/>
                <a:gd name="T97" fmla="*/ 348 h 721"/>
                <a:gd name="T98" fmla="*/ 265 w 721"/>
                <a:gd name="T99" fmla="*/ 378 h 721"/>
                <a:gd name="T100" fmla="*/ 249 w 721"/>
                <a:gd name="T101" fmla="*/ 441 h 721"/>
                <a:gd name="T102" fmla="*/ 209 w 721"/>
                <a:gd name="T103" fmla="*/ 473 h 721"/>
                <a:gd name="T104" fmla="*/ 134 w 721"/>
                <a:gd name="T105" fmla="*/ 502 h 721"/>
                <a:gd name="T106" fmla="*/ 50 w 721"/>
                <a:gd name="T107" fmla="*/ 547 h 721"/>
                <a:gd name="T108" fmla="*/ 28 w 721"/>
                <a:gd name="T109" fmla="*/ 573 h 721"/>
                <a:gd name="T110" fmla="*/ 9 w 721"/>
                <a:gd name="T111" fmla="*/ 629 h 721"/>
                <a:gd name="T112" fmla="*/ 0 w 721"/>
                <a:gd name="T113" fmla="*/ 713 h 721"/>
                <a:gd name="T114" fmla="*/ 709 w 721"/>
                <a:gd name="T115" fmla="*/ 721 h 721"/>
                <a:gd name="T116" fmla="*/ 721 w 721"/>
                <a:gd name="T117" fmla="*/ 709 h 721"/>
                <a:gd name="T118" fmla="*/ 709 w 721"/>
                <a:gd name="T119" fmla="*/ 606 h 721"/>
                <a:gd name="T120" fmla="*/ 691 w 721"/>
                <a:gd name="T121" fmla="*/ 56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1" h="721">
                  <a:moveTo>
                    <a:pt x="415" y="510"/>
                  </a:moveTo>
                  <a:lnTo>
                    <a:pt x="415" y="510"/>
                  </a:lnTo>
                  <a:lnTo>
                    <a:pt x="415" y="510"/>
                  </a:lnTo>
                  <a:lnTo>
                    <a:pt x="400" y="502"/>
                  </a:lnTo>
                  <a:lnTo>
                    <a:pt x="414" y="498"/>
                  </a:lnTo>
                  <a:lnTo>
                    <a:pt x="428" y="493"/>
                  </a:lnTo>
                  <a:lnTo>
                    <a:pt x="434" y="491"/>
                  </a:lnTo>
                  <a:lnTo>
                    <a:pt x="441" y="487"/>
                  </a:lnTo>
                  <a:lnTo>
                    <a:pt x="447" y="482"/>
                  </a:lnTo>
                  <a:lnTo>
                    <a:pt x="453" y="477"/>
                  </a:lnTo>
                  <a:lnTo>
                    <a:pt x="456" y="473"/>
                  </a:lnTo>
                  <a:lnTo>
                    <a:pt x="456" y="469"/>
                  </a:lnTo>
                  <a:lnTo>
                    <a:pt x="456" y="459"/>
                  </a:lnTo>
                  <a:lnTo>
                    <a:pt x="464" y="462"/>
                  </a:lnTo>
                  <a:lnTo>
                    <a:pt x="470" y="469"/>
                  </a:lnTo>
                  <a:lnTo>
                    <a:pt x="477" y="475"/>
                  </a:lnTo>
                  <a:lnTo>
                    <a:pt x="483" y="482"/>
                  </a:lnTo>
                  <a:lnTo>
                    <a:pt x="489" y="489"/>
                  </a:lnTo>
                  <a:lnTo>
                    <a:pt x="495" y="497"/>
                  </a:lnTo>
                  <a:lnTo>
                    <a:pt x="498" y="505"/>
                  </a:lnTo>
                  <a:lnTo>
                    <a:pt x="501" y="511"/>
                  </a:lnTo>
                  <a:lnTo>
                    <a:pt x="522" y="574"/>
                  </a:lnTo>
                  <a:lnTo>
                    <a:pt x="415" y="510"/>
                  </a:lnTo>
                  <a:close/>
                  <a:moveTo>
                    <a:pt x="361" y="709"/>
                  </a:moveTo>
                  <a:lnTo>
                    <a:pt x="293" y="709"/>
                  </a:lnTo>
                  <a:lnTo>
                    <a:pt x="299" y="691"/>
                  </a:lnTo>
                  <a:lnTo>
                    <a:pt x="306" y="672"/>
                  </a:lnTo>
                  <a:lnTo>
                    <a:pt x="315" y="654"/>
                  </a:lnTo>
                  <a:lnTo>
                    <a:pt x="322" y="637"/>
                  </a:lnTo>
                  <a:lnTo>
                    <a:pt x="333" y="623"/>
                  </a:lnTo>
                  <a:lnTo>
                    <a:pt x="342" y="611"/>
                  </a:lnTo>
                  <a:lnTo>
                    <a:pt x="347" y="606"/>
                  </a:lnTo>
                  <a:lnTo>
                    <a:pt x="351" y="604"/>
                  </a:lnTo>
                  <a:lnTo>
                    <a:pt x="356" y="601"/>
                  </a:lnTo>
                  <a:lnTo>
                    <a:pt x="361" y="601"/>
                  </a:lnTo>
                  <a:lnTo>
                    <a:pt x="365" y="601"/>
                  </a:lnTo>
                  <a:lnTo>
                    <a:pt x="370" y="604"/>
                  </a:lnTo>
                  <a:lnTo>
                    <a:pt x="374" y="606"/>
                  </a:lnTo>
                  <a:lnTo>
                    <a:pt x="379" y="611"/>
                  </a:lnTo>
                  <a:lnTo>
                    <a:pt x="387" y="623"/>
                  </a:lnTo>
                  <a:lnTo>
                    <a:pt x="396" y="637"/>
                  </a:lnTo>
                  <a:lnTo>
                    <a:pt x="403" y="654"/>
                  </a:lnTo>
                  <a:lnTo>
                    <a:pt x="410" y="673"/>
                  </a:lnTo>
                  <a:lnTo>
                    <a:pt x="415" y="691"/>
                  </a:lnTo>
                  <a:lnTo>
                    <a:pt x="420" y="709"/>
                  </a:lnTo>
                  <a:lnTo>
                    <a:pt x="361" y="709"/>
                  </a:lnTo>
                  <a:close/>
                  <a:moveTo>
                    <a:pt x="222" y="511"/>
                  </a:moveTo>
                  <a:lnTo>
                    <a:pt x="225" y="505"/>
                  </a:lnTo>
                  <a:lnTo>
                    <a:pt x="229" y="497"/>
                  </a:lnTo>
                  <a:lnTo>
                    <a:pt x="234" y="489"/>
                  </a:lnTo>
                  <a:lnTo>
                    <a:pt x="239" y="483"/>
                  </a:lnTo>
                  <a:lnTo>
                    <a:pt x="245" y="477"/>
                  </a:lnTo>
                  <a:lnTo>
                    <a:pt x="252" y="470"/>
                  </a:lnTo>
                  <a:lnTo>
                    <a:pt x="258" y="464"/>
                  </a:lnTo>
                  <a:lnTo>
                    <a:pt x="265" y="460"/>
                  </a:lnTo>
                  <a:lnTo>
                    <a:pt x="265" y="469"/>
                  </a:lnTo>
                  <a:lnTo>
                    <a:pt x="265" y="473"/>
                  </a:lnTo>
                  <a:lnTo>
                    <a:pt x="267" y="477"/>
                  </a:lnTo>
                  <a:lnTo>
                    <a:pt x="274" y="482"/>
                  </a:lnTo>
                  <a:lnTo>
                    <a:pt x="280" y="487"/>
                  </a:lnTo>
                  <a:lnTo>
                    <a:pt x="286" y="491"/>
                  </a:lnTo>
                  <a:lnTo>
                    <a:pt x="293" y="493"/>
                  </a:lnTo>
                  <a:lnTo>
                    <a:pt x="307" y="498"/>
                  </a:lnTo>
                  <a:lnTo>
                    <a:pt x="321" y="502"/>
                  </a:lnTo>
                  <a:lnTo>
                    <a:pt x="306" y="511"/>
                  </a:lnTo>
                  <a:lnTo>
                    <a:pt x="306" y="511"/>
                  </a:lnTo>
                  <a:lnTo>
                    <a:pt x="202" y="574"/>
                  </a:lnTo>
                  <a:lnTo>
                    <a:pt x="222" y="511"/>
                  </a:lnTo>
                  <a:close/>
                  <a:moveTo>
                    <a:pt x="325" y="528"/>
                  </a:moveTo>
                  <a:lnTo>
                    <a:pt x="361" y="506"/>
                  </a:lnTo>
                  <a:lnTo>
                    <a:pt x="397" y="528"/>
                  </a:lnTo>
                  <a:lnTo>
                    <a:pt x="397" y="541"/>
                  </a:lnTo>
                  <a:lnTo>
                    <a:pt x="396" y="547"/>
                  </a:lnTo>
                  <a:lnTo>
                    <a:pt x="393" y="554"/>
                  </a:lnTo>
                  <a:lnTo>
                    <a:pt x="391" y="560"/>
                  </a:lnTo>
                  <a:lnTo>
                    <a:pt x="385" y="565"/>
                  </a:lnTo>
                  <a:lnTo>
                    <a:pt x="380" y="570"/>
                  </a:lnTo>
                  <a:lnTo>
                    <a:pt x="374" y="573"/>
                  </a:lnTo>
                  <a:lnTo>
                    <a:pt x="367" y="575"/>
                  </a:lnTo>
                  <a:lnTo>
                    <a:pt x="361" y="577"/>
                  </a:lnTo>
                  <a:lnTo>
                    <a:pt x="353" y="575"/>
                  </a:lnTo>
                  <a:lnTo>
                    <a:pt x="347" y="573"/>
                  </a:lnTo>
                  <a:lnTo>
                    <a:pt x="340" y="570"/>
                  </a:lnTo>
                  <a:lnTo>
                    <a:pt x="335" y="565"/>
                  </a:lnTo>
                  <a:lnTo>
                    <a:pt x="331" y="560"/>
                  </a:lnTo>
                  <a:lnTo>
                    <a:pt x="328" y="554"/>
                  </a:lnTo>
                  <a:lnTo>
                    <a:pt x="325" y="547"/>
                  </a:lnTo>
                  <a:lnTo>
                    <a:pt x="325" y="541"/>
                  </a:lnTo>
                  <a:lnTo>
                    <a:pt x="325" y="528"/>
                  </a:lnTo>
                  <a:close/>
                  <a:moveTo>
                    <a:pt x="691" y="564"/>
                  </a:moveTo>
                  <a:lnTo>
                    <a:pt x="686" y="557"/>
                  </a:lnTo>
                  <a:lnTo>
                    <a:pt x="681" y="552"/>
                  </a:lnTo>
                  <a:lnTo>
                    <a:pt x="674" y="547"/>
                  </a:lnTo>
                  <a:lnTo>
                    <a:pt x="668" y="541"/>
                  </a:lnTo>
                  <a:lnTo>
                    <a:pt x="651" y="531"/>
                  </a:lnTo>
                  <a:lnTo>
                    <a:pt x="633" y="522"/>
                  </a:lnTo>
                  <a:lnTo>
                    <a:pt x="591" y="502"/>
                  </a:lnTo>
                  <a:lnTo>
                    <a:pt x="545" y="484"/>
                  </a:lnTo>
                  <a:lnTo>
                    <a:pt x="534" y="480"/>
                  </a:lnTo>
                  <a:lnTo>
                    <a:pt x="524" y="477"/>
                  </a:lnTo>
                  <a:lnTo>
                    <a:pt x="514" y="473"/>
                  </a:lnTo>
                  <a:lnTo>
                    <a:pt x="504" y="469"/>
                  </a:lnTo>
                  <a:lnTo>
                    <a:pt x="495" y="457"/>
                  </a:lnTo>
                  <a:lnTo>
                    <a:pt x="484" y="448"/>
                  </a:lnTo>
                  <a:lnTo>
                    <a:pt x="473" y="441"/>
                  </a:lnTo>
                  <a:lnTo>
                    <a:pt x="462" y="434"/>
                  </a:lnTo>
                  <a:lnTo>
                    <a:pt x="460" y="433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6" y="378"/>
                  </a:lnTo>
                  <a:lnTo>
                    <a:pt x="461" y="373"/>
                  </a:lnTo>
                  <a:lnTo>
                    <a:pt x="466" y="366"/>
                  </a:lnTo>
                  <a:lnTo>
                    <a:pt x="473" y="358"/>
                  </a:lnTo>
                  <a:lnTo>
                    <a:pt x="479" y="348"/>
                  </a:lnTo>
                  <a:lnTo>
                    <a:pt x="484" y="337"/>
                  </a:lnTo>
                  <a:lnTo>
                    <a:pt x="489" y="322"/>
                  </a:lnTo>
                  <a:lnTo>
                    <a:pt x="492" y="308"/>
                  </a:lnTo>
                  <a:lnTo>
                    <a:pt x="495" y="290"/>
                  </a:lnTo>
                  <a:lnTo>
                    <a:pt x="500" y="285"/>
                  </a:lnTo>
                  <a:lnTo>
                    <a:pt x="504" y="279"/>
                  </a:lnTo>
                  <a:lnTo>
                    <a:pt x="507" y="271"/>
                  </a:lnTo>
                  <a:lnTo>
                    <a:pt x="510" y="262"/>
                  </a:lnTo>
                  <a:lnTo>
                    <a:pt x="511" y="254"/>
                  </a:lnTo>
                  <a:lnTo>
                    <a:pt x="513" y="247"/>
                  </a:lnTo>
                  <a:lnTo>
                    <a:pt x="513" y="238"/>
                  </a:lnTo>
                  <a:lnTo>
                    <a:pt x="511" y="230"/>
                  </a:lnTo>
                  <a:lnTo>
                    <a:pt x="510" y="222"/>
                  </a:lnTo>
                  <a:lnTo>
                    <a:pt x="506" y="215"/>
                  </a:lnTo>
                  <a:lnTo>
                    <a:pt x="502" y="208"/>
                  </a:lnTo>
                  <a:lnTo>
                    <a:pt x="497" y="202"/>
                  </a:lnTo>
                  <a:lnTo>
                    <a:pt x="498" y="198"/>
                  </a:lnTo>
                  <a:lnTo>
                    <a:pt x="501" y="193"/>
                  </a:lnTo>
                  <a:lnTo>
                    <a:pt x="510" y="167"/>
                  </a:lnTo>
                  <a:lnTo>
                    <a:pt x="520" y="135"/>
                  </a:lnTo>
                  <a:lnTo>
                    <a:pt x="524" y="118"/>
                  </a:lnTo>
                  <a:lnTo>
                    <a:pt x="527" y="102"/>
                  </a:lnTo>
                  <a:lnTo>
                    <a:pt x="527" y="85"/>
                  </a:lnTo>
                  <a:lnTo>
                    <a:pt x="525" y="68"/>
                  </a:lnTo>
                  <a:lnTo>
                    <a:pt x="523" y="59"/>
                  </a:lnTo>
                  <a:lnTo>
                    <a:pt x="519" y="51"/>
                  </a:lnTo>
                  <a:lnTo>
                    <a:pt x="514" y="44"/>
                  </a:lnTo>
                  <a:lnTo>
                    <a:pt x="509" y="37"/>
                  </a:lnTo>
                  <a:lnTo>
                    <a:pt x="501" y="31"/>
                  </a:lnTo>
                  <a:lnTo>
                    <a:pt x="493" y="26"/>
                  </a:lnTo>
                  <a:lnTo>
                    <a:pt x="484" y="21"/>
                  </a:lnTo>
                  <a:lnTo>
                    <a:pt x="475" y="16"/>
                  </a:lnTo>
                  <a:lnTo>
                    <a:pt x="465" y="12"/>
                  </a:lnTo>
                  <a:lnTo>
                    <a:pt x="453" y="9"/>
                  </a:lnTo>
                  <a:lnTo>
                    <a:pt x="442" y="7"/>
                  </a:lnTo>
                  <a:lnTo>
                    <a:pt x="430" y="4"/>
                  </a:lnTo>
                  <a:lnTo>
                    <a:pt x="407" y="0"/>
                  </a:lnTo>
                  <a:lnTo>
                    <a:pt x="383" y="0"/>
                  </a:lnTo>
                  <a:lnTo>
                    <a:pt x="365" y="0"/>
                  </a:lnTo>
                  <a:lnTo>
                    <a:pt x="347" y="1"/>
                  </a:lnTo>
                  <a:lnTo>
                    <a:pt x="329" y="5"/>
                  </a:lnTo>
                  <a:lnTo>
                    <a:pt x="311" y="9"/>
                  </a:lnTo>
                  <a:lnTo>
                    <a:pt x="295" y="16"/>
                  </a:lnTo>
                  <a:lnTo>
                    <a:pt x="281" y="23"/>
                  </a:lnTo>
                  <a:lnTo>
                    <a:pt x="276" y="27"/>
                  </a:lnTo>
                  <a:lnTo>
                    <a:pt x="271" y="32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1" y="46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7"/>
                  </a:lnTo>
                  <a:lnTo>
                    <a:pt x="225" y="60"/>
                  </a:lnTo>
                  <a:lnTo>
                    <a:pt x="222" y="66"/>
                  </a:lnTo>
                  <a:lnTo>
                    <a:pt x="217" y="72"/>
                  </a:lnTo>
                  <a:lnTo>
                    <a:pt x="215" y="78"/>
                  </a:lnTo>
                  <a:lnTo>
                    <a:pt x="212" y="87"/>
                  </a:lnTo>
                  <a:lnTo>
                    <a:pt x="211" y="95"/>
                  </a:lnTo>
                  <a:lnTo>
                    <a:pt x="209" y="112"/>
                  </a:lnTo>
                  <a:lnTo>
                    <a:pt x="211" y="130"/>
                  </a:lnTo>
                  <a:lnTo>
                    <a:pt x="213" y="148"/>
                  </a:lnTo>
                  <a:lnTo>
                    <a:pt x="217" y="164"/>
                  </a:lnTo>
                  <a:lnTo>
                    <a:pt x="221" y="181"/>
                  </a:lnTo>
                  <a:lnTo>
                    <a:pt x="225" y="194"/>
                  </a:lnTo>
                  <a:lnTo>
                    <a:pt x="226" y="198"/>
                  </a:lnTo>
                  <a:lnTo>
                    <a:pt x="227" y="202"/>
                  </a:lnTo>
                  <a:lnTo>
                    <a:pt x="222" y="207"/>
                  </a:lnTo>
                  <a:lnTo>
                    <a:pt x="217" y="215"/>
                  </a:lnTo>
                  <a:lnTo>
                    <a:pt x="215" y="221"/>
                  </a:lnTo>
                  <a:lnTo>
                    <a:pt x="212" y="230"/>
                  </a:lnTo>
                  <a:lnTo>
                    <a:pt x="211" y="238"/>
                  </a:lnTo>
                  <a:lnTo>
                    <a:pt x="211" y="247"/>
                  </a:lnTo>
                  <a:lnTo>
                    <a:pt x="212" y="254"/>
                  </a:lnTo>
                  <a:lnTo>
                    <a:pt x="213" y="263"/>
                  </a:lnTo>
                  <a:lnTo>
                    <a:pt x="216" y="272"/>
                  </a:lnTo>
                  <a:lnTo>
                    <a:pt x="220" y="280"/>
                  </a:lnTo>
                  <a:lnTo>
                    <a:pt x="224" y="285"/>
                  </a:lnTo>
                  <a:lnTo>
                    <a:pt x="229" y="290"/>
                  </a:lnTo>
                  <a:lnTo>
                    <a:pt x="230" y="307"/>
                  </a:lnTo>
                  <a:lnTo>
                    <a:pt x="234" y="322"/>
                  </a:lnTo>
                  <a:lnTo>
                    <a:pt x="238" y="337"/>
                  </a:lnTo>
                  <a:lnTo>
                    <a:pt x="243" y="348"/>
                  </a:lnTo>
                  <a:lnTo>
                    <a:pt x="249" y="358"/>
                  </a:lnTo>
                  <a:lnTo>
                    <a:pt x="254" y="366"/>
                  </a:lnTo>
                  <a:lnTo>
                    <a:pt x="260" y="373"/>
                  </a:lnTo>
                  <a:lnTo>
                    <a:pt x="265" y="378"/>
                  </a:lnTo>
                  <a:lnTo>
                    <a:pt x="265" y="433"/>
                  </a:lnTo>
                  <a:lnTo>
                    <a:pt x="262" y="433"/>
                  </a:lnTo>
                  <a:lnTo>
                    <a:pt x="261" y="434"/>
                  </a:lnTo>
                  <a:lnTo>
                    <a:pt x="249" y="441"/>
                  </a:lnTo>
                  <a:lnTo>
                    <a:pt x="239" y="448"/>
                  </a:lnTo>
                  <a:lnTo>
                    <a:pt x="229" y="457"/>
                  </a:lnTo>
                  <a:lnTo>
                    <a:pt x="220" y="469"/>
                  </a:lnTo>
                  <a:lnTo>
                    <a:pt x="209" y="473"/>
                  </a:lnTo>
                  <a:lnTo>
                    <a:pt x="200" y="477"/>
                  </a:lnTo>
                  <a:lnTo>
                    <a:pt x="190" y="480"/>
                  </a:lnTo>
                  <a:lnTo>
                    <a:pt x="181" y="484"/>
                  </a:lnTo>
                  <a:lnTo>
                    <a:pt x="134" y="502"/>
                  </a:lnTo>
                  <a:lnTo>
                    <a:pt x="91" y="522"/>
                  </a:lnTo>
                  <a:lnTo>
                    <a:pt x="73" y="531"/>
                  </a:lnTo>
                  <a:lnTo>
                    <a:pt x="57" y="541"/>
                  </a:lnTo>
                  <a:lnTo>
                    <a:pt x="50" y="547"/>
                  </a:lnTo>
                  <a:lnTo>
                    <a:pt x="44" y="552"/>
                  </a:lnTo>
                  <a:lnTo>
                    <a:pt x="39" y="557"/>
                  </a:lnTo>
                  <a:lnTo>
                    <a:pt x="34" y="564"/>
                  </a:lnTo>
                  <a:lnTo>
                    <a:pt x="28" y="573"/>
                  </a:lnTo>
                  <a:lnTo>
                    <a:pt x="23" y="583"/>
                  </a:lnTo>
                  <a:lnTo>
                    <a:pt x="19" y="595"/>
                  </a:lnTo>
                  <a:lnTo>
                    <a:pt x="16" y="606"/>
                  </a:lnTo>
                  <a:lnTo>
                    <a:pt x="9" y="629"/>
                  </a:lnTo>
                  <a:lnTo>
                    <a:pt x="5" y="653"/>
                  </a:lnTo>
                  <a:lnTo>
                    <a:pt x="1" y="691"/>
                  </a:lnTo>
                  <a:lnTo>
                    <a:pt x="0" y="709"/>
                  </a:lnTo>
                  <a:lnTo>
                    <a:pt x="0" y="713"/>
                  </a:lnTo>
                  <a:lnTo>
                    <a:pt x="4" y="717"/>
                  </a:lnTo>
                  <a:lnTo>
                    <a:pt x="8" y="719"/>
                  </a:lnTo>
                  <a:lnTo>
                    <a:pt x="12" y="721"/>
                  </a:lnTo>
                  <a:lnTo>
                    <a:pt x="709" y="721"/>
                  </a:lnTo>
                  <a:lnTo>
                    <a:pt x="714" y="719"/>
                  </a:lnTo>
                  <a:lnTo>
                    <a:pt x="718" y="717"/>
                  </a:lnTo>
                  <a:lnTo>
                    <a:pt x="721" y="713"/>
                  </a:lnTo>
                  <a:lnTo>
                    <a:pt x="721" y="709"/>
                  </a:lnTo>
                  <a:lnTo>
                    <a:pt x="721" y="691"/>
                  </a:lnTo>
                  <a:lnTo>
                    <a:pt x="718" y="653"/>
                  </a:lnTo>
                  <a:lnTo>
                    <a:pt x="714" y="629"/>
                  </a:lnTo>
                  <a:lnTo>
                    <a:pt x="709" y="606"/>
                  </a:lnTo>
                  <a:lnTo>
                    <a:pt x="705" y="595"/>
                  </a:lnTo>
                  <a:lnTo>
                    <a:pt x="701" y="583"/>
                  </a:lnTo>
                  <a:lnTo>
                    <a:pt x="696" y="573"/>
                  </a:lnTo>
                  <a:lnTo>
                    <a:pt x="691" y="56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889F3DC-71DA-4C6F-9C43-340B0B8891D3}"/>
                </a:ext>
              </a:extLst>
            </p:cNvPr>
            <p:cNvGrpSpPr/>
            <p:nvPr/>
          </p:nvGrpSpPr>
          <p:grpSpPr>
            <a:xfrm>
              <a:off x="6549994" y="2891199"/>
              <a:ext cx="185040" cy="191422"/>
              <a:chOff x="9882188" y="1336675"/>
              <a:chExt cx="276225" cy="285750"/>
            </a:xfrm>
            <a:solidFill>
              <a:sysClr val="window" lastClr="FFFFFF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54" name="Freeform 3049">
                <a:extLst>
                  <a:ext uri="{FF2B5EF4-FFF2-40B4-BE49-F238E27FC236}">
                    <a16:creationId xmlns:a16="http://schemas.microsoft.com/office/drawing/2014/main" id="{FC4F837A-592F-4F4F-99EF-65F462A3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3300" y="1574800"/>
                <a:ext cx="254000" cy="47625"/>
              </a:xfrm>
              <a:custGeom>
                <a:avLst/>
                <a:gdLst>
                  <a:gd name="T0" fmla="*/ 584 w 641"/>
                  <a:gd name="T1" fmla="*/ 0 h 120"/>
                  <a:gd name="T2" fmla="*/ 57 w 641"/>
                  <a:gd name="T3" fmla="*/ 0 h 120"/>
                  <a:gd name="T4" fmla="*/ 51 w 641"/>
                  <a:gd name="T5" fmla="*/ 0 h 120"/>
                  <a:gd name="T6" fmla="*/ 45 w 641"/>
                  <a:gd name="T7" fmla="*/ 1 h 120"/>
                  <a:gd name="T8" fmla="*/ 39 w 641"/>
                  <a:gd name="T9" fmla="*/ 3 h 120"/>
                  <a:gd name="T10" fmla="*/ 33 w 641"/>
                  <a:gd name="T11" fmla="*/ 5 h 120"/>
                  <a:gd name="T12" fmla="*/ 27 w 641"/>
                  <a:gd name="T13" fmla="*/ 7 h 120"/>
                  <a:gd name="T14" fmla="*/ 22 w 641"/>
                  <a:gd name="T15" fmla="*/ 11 h 120"/>
                  <a:gd name="T16" fmla="*/ 18 w 641"/>
                  <a:gd name="T17" fmla="*/ 14 h 120"/>
                  <a:gd name="T18" fmla="*/ 14 w 641"/>
                  <a:gd name="T19" fmla="*/ 19 h 120"/>
                  <a:gd name="T20" fmla="*/ 9 w 641"/>
                  <a:gd name="T21" fmla="*/ 26 h 120"/>
                  <a:gd name="T22" fmla="*/ 6 w 641"/>
                  <a:gd name="T23" fmla="*/ 32 h 120"/>
                  <a:gd name="T24" fmla="*/ 3 w 641"/>
                  <a:gd name="T25" fmla="*/ 41 h 120"/>
                  <a:gd name="T26" fmla="*/ 1 w 641"/>
                  <a:gd name="T27" fmla="*/ 49 h 120"/>
                  <a:gd name="T28" fmla="*/ 0 w 641"/>
                  <a:gd name="T29" fmla="*/ 54 h 120"/>
                  <a:gd name="T30" fmla="*/ 0 w 641"/>
                  <a:gd name="T31" fmla="*/ 60 h 120"/>
                  <a:gd name="T32" fmla="*/ 1 w 641"/>
                  <a:gd name="T33" fmla="*/ 72 h 120"/>
                  <a:gd name="T34" fmla="*/ 3 w 641"/>
                  <a:gd name="T35" fmla="*/ 82 h 120"/>
                  <a:gd name="T36" fmla="*/ 8 w 641"/>
                  <a:gd name="T37" fmla="*/ 92 h 120"/>
                  <a:gd name="T38" fmla="*/ 14 w 641"/>
                  <a:gd name="T39" fmla="*/ 101 h 120"/>
                  <a:gd name="T40" fmla="*/ 19 w 641"/>
                  <a:gd name="T41" fmla="*/ 105 h 120"/>
                  <a:gd name="T42" fmla="*/ 22 w 641"/>
                  <a:gd name="T43" fmla="*/ 108 h 120"/>
                  <a:gd name="T44" fmla="*/ 27 w 641"/>
                  <a:gd name="T45" fmla="*/ 112 h 120"/>
                  <a:gd name="T46" fmla="*/ 32 w 641"/>
                  <a:gd name="T47" fmla="*/ 114 h 120"/>
                  <a:gd name="T48" fmla="*/ 38 w 641"/>
                  <a:gd name="T49" fmla="*/ 117 h 120"/>
                  <a:gd name="T50" fmla="*/ 44 w 641"/>
                  <a:gd name="T51" fmla="*/ 119 h 120"/>
                  <a:gd name="T52" fmla="*/ 50 w 641"/>
                  <a:gd name="T53" fmla="*/ 119 h 120"/>
                  <a:gd name="T54" fmla="*/ 57 w 641"/>
                  <a:gd name="T55" fmla="*/ 120 h 120"/>
                  <a:gd name="T56" fmla="*/ 584 w 641"/>
                  <a:gd name="T57" fmla="*/ 120 h 120"/>
                  <a:gd name="T58" fmla="*/ 591 w 641"/>
                  <a:gd name="T59" fmla="*/ 119 h 120"/>
                  <a:gd name="T60" fmla="*/ 597 w 641"/>
                  <a:gd name="T61" fmla="*/ 118 h 120"/>
                  <a:gd name="T62" fmla="*/ 603 w 641"/>
                  <a:gd name="T63" fmla="*/ 117 h 120"/>
                  <a:gd name="T64" fmla="*/ 609 w 641"/>
                  <a:gd name="T65" fmla="*/ 114 h 120"/>
                  <a:gd name="T66" fmla="*/ 613 w 641"/>
                  <a:gd name="T67" fmla="*/ 112 h 120"/>
                  <a:gd name="T68" fmla="*/ 618 w 641"/>
                  <a:gd name="T69" fmla="*/ 108 h 120"/>
                  <a:gd name="T70" fmla="*/ 623 w 641"/>
                  <a:gd name="T71" fmla="*/ 105 h 120"/>
                  <a:gd name="T72" fmla="*/ 627 w 641"/>
                  <a:gd name="T73" fmla="*/ 101 h 120"/>
                  <a:gd name="T74" fmla="*/ 633 w 641"/>
                  <a:gd name="T75" fmla="*/ 92 h 120"/>
                  <a:gd name="T76" fmla="*/ 637 w 641"/>
                  <a:gd name="T77" fmla="*/ 82 h 120"/>
                  <a:gd name="T78" fmla="*/ 640 w 641"/>
                  <a:gd name="T79" fmla="*/ 72 h 120"/>
                  <a:gd name="T80" fmla="*/ 641 w 641"/>
                  <a:gd name="T81" fmla="*/ 60 h 120"/>
                  <a:gd name="T82" fmla="*/ 640 w 641"/>
                  <a:gd name="T83" fmla="*/ 49 h 120"/>
                  <a:gd name="T84" fmla="*/ 637 w 641"/>
                  <a:gd name="T85" fmla="*/ 38 h 120"/>
                  <a:gd name="T86" fmla="*/ 633 w 641"/>
                  <a:gd name="T87" fmla="*/ 28 h 120"/>
                  <a:gd name="T88" fmla="*/ 627 w 641"/>
                  <a:gd name="T89" fmla="*/ 19 h 120"/>
                  <a:gd name="T90" fmla="*/ 623 w 641"/>
                  <a:gd name="T91" fmla="*/ 14 h 120"/>
                  <a:gd name="T92" fmla="*/ 618 w 641"/>
                  <a:gd name="T93" fmla="*/ 11 h 120"/>
                  <a:gd name="T94" fmla="*/ 613 w 641"/>
                  <a:gd name="T95" fmla="*/ 9 h 120"/>
                  <a:gd name="T96" fmla="*/ 609 w 641"/>
                  <a:gd name="T97" fmla="*/ 5 h 120"/>
                  <a:gd name="T98" fmla="*/ 603 w 641"/>
                  <a:gd name="T99" fmla="*/ 3 h 120"/>
                  <a:gd name="T100" fmla="*/ 597 w 641"/>
                  <a:gd name="T101" fmla="*/ 1 h 120"/>
                  <a:gd name="T102" fmla="*/ 591 w 641"/>
                  <a:gd name="T103" fmla="*/ 0 h 120"/>
                  <a:gd name="T104" fmla="*/ 584 w 641"/>
                  <a:gd name="T10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1" h="120">
                    <a:moveTo>
                      <a:pt x="584" y="0"/>
                    </a:moveTo>
                    <a:lnTo>
                      <a:pt x="57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39" y="3"/>
                    </a:lnTo>
                    <a:lnTo>
                      <a:pt x="33" y="5"/>
                    </a:lnTo>
                    <a:lnTo>
                      <a:pt x="27" y="7"/>
                    </a:lnTo>
                    <a:lnTo>
                      <a:pt x="22" y="11"/>
                    </a:lnTo>
                    <a:lnTo>
                      <a:pt x="18" y="14"/>
                    </a:lnTo>
                    <a:lnTo>
                      <a:pt x="14" y="19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3" y="41"/>
                    </a:lnTo>
                    <a:lnTo>
                      <a:pt x="1" y="49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82"/>
                    </a:lnTo>
                    <a:lnTo>
                      <a:pt x="8" y="92"/>
                    </a:lnTo>
                    <a:lnTo>
                      <a:pt x="14" y="101"/>
                    </a:lnTo>
                    <a:lnTo>
                      <a:pt x="19" y="105"/>
                    </a:lnTo>
                    <a:lnTo>
                      <a:pt x="22" y="108"/>
                    </a:lnTo>
                    <a:lnTo>
                      <a:pt x="27" y="112"/>
                    </a:lnTo>
                    <a:lnTo>
                      <a:pt x="32" y="114"/>
                    </a:lnTo>
                    <a:lnTo>
                      <a:pt x="38" y="117"/>
                    </a:lnTo>
                    <a:lnTo>
                      <a:pt x="44" y="119"/>
                    </a:lnTo>
                    <a:lnTo>
                      <a:pt x="50" y="119"/>
                    </a:lnTo>
                    <a:lnTo>
                      <a:pt x="57" y="120"/>
                    </a:lnTo>
                    <a:lnTo>
                      <a:pt x="584" y="120"/>
                    </a:lnTo>
                    <a:lnTo>
                      <a:pt x="591" y="119"/>
                    </a:lnTo>
                    <a:lnTo>
                      <a:pt x="597" y="118"/>
                    </a:lnTo>
                    <a:lnTo>
                      <a:pt x="603" y="117"/>
                    </a:lnTo>
                    <a:lnTo>
                      <a:pt x="609" y="114"/>
                    </a:lnTo>
                    <a:lnTo>
                      <a:pt x="613" y="112"/>
                    </a:lnTo>
                    <a:lnTo>
                      <a:pt x="618" y="108"/>
                    </a:lnTo>
                    <a:lnTo>
                      <a:pt x="623" y="105"/>
                    </a:lnTo>
                    <a:lnTo>
                      <a:pt x="627" y="101"/>
                    </a:lnTo>
                    <a:lnTo>
                      <a:pt x="633" y="92"/>
                    </a:lnTo>
                    <a:lnTo>
                      <a:pt x="637" y="82"/>
                    </a:lnTo>
                    <a:lnTo>
                      <a:pt x="640" y="72"/>
                    </a:lnTo>
                    <a:lnTo>
                      <a:pt x="641" y="60"/>
                    </a:lnTo>
                    <a:lnTo>
                      <a:pt x="640" y="49"/>
                    </a:lnTo>
                    <a:lnTo>
                      <a:pt x="637" y="38"/>
                    </a:lnTo>
                    <a:lnTo>
                      <a:pt x="633" y="28"/>
                    </a:lnTo>
                    <a:lnTo>
                      <a:pt x="627" y="19"/>
                    </a:lnTo>
                    <a:lnTo>
                      <a:pt x="623" y="14"/>
                    </a:lnTo>
                    <a:lnTo>
                      <a:pt x="618" y="11"/>
                    </a:lnTo>
                    <a:lnTo>
                      <a:pt x="613" y="9"/>
                    </a:lnTo>
                    <a:lnTo>
                      <a:pt x="609" y="5"/>
                    </a:lnTo>
                    <a:lnTo>
                      <a:pt x="603" y="3"/>
                    </a:lnTo>
                    <a:lnTo>
                      <a:pt x="597" y="1"/>
                    </a:lnTo>
                    <a:lnTo>
                      <a:pt x="591" y="0"/>
                    </a:lnTo>
                    <a:lnTo>
                      <a:pt x="5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5" name="Freeform 3050">
                <a:extLst>
                  <a:ext uri="{FF2B5EF4-FFF2-40B4-BE49-F238E27FC236}">
                    <a16:creationId xmlns:a16="http://schemas.microsoft.com/office/drawing/2014/main" id="{21D55FCC-488A-4EF4-9679-5F8A3281F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963" y="1336675"/>
                <a:ext cx="66675" cy="28575"/>
              </a:xfrm>
              <a:custGeom>
                <a:avLst/>
                <a:gdLst>
                  <a:gd name="T0" fmla="*/ 83 w 165"/>
                  <a:gd name="T1" fmla="*/ 0 h 72"/>
                  <a:gd name="T2" fmla="*/ 75 w 165"/>
                  <a:gd name="T3" fmla="*/ 1 h 72"/>
                  <a:gd name="T4" fmla="*/ 67 w 165"/>
                  <a:gd name="T5" fmla="*/ 2 h 72"/>
                  <a:gd name="T6" fmla="*/ 59 w 165"/>
                  <a:gd name="T7" fmla="*/ 3 h 72"/>
                  <a:gd name="T8" fmla="*/ 52 w 165"/>
                  <a:gd name="T9" fmla="*/ 6 h 72"/>
                  <a:gd name="T10" fmla="*/ 46 w 165"/>
                  <a:gd name="T11" fmla="*/ 9 h 72"/>
                  <a:gd name="T12" fmla="*/ 39 w 165"/>
                  <a:gd name="T13" fmla="*/ 13 h 72"/>
                  <a:gd name="T14" fmla="*/ 33 w 165"/>
                  <a:gd name="T15" fmla="*/ 16 h 72"/>
                  <a:gd name="T16" fmla="*/ 27 w 165"/>
                  <a:gd name="T17" fmla="*/ 21 h 72"/>
                  <a:gd name="T18" fmla="*/ 22 w 165"/>
                  <a:gd name="T19" fmla="*/ 26 h 72"/>
                  <a:gd name="T20" fmla="*/ 17 w 165"/>
                  <a:gd name="T21" fmla="*/ 32 h 72"/>
                  <a:gd name="T22" fmla="*/ 13 w 165"/>
                  <a:gd name="T23" fmla="*/ 38 h 72"/>
                  <a:gd name="T24" fmla="*/ 9 w 165"/>
                  <a:gd name="T25" fmla="*/ 44 h 72"/>
                  <a:gd name="T26" fmla="*/ 6 w 165"/>
                  <a:gd name="T27" fmla="*/ 51 h 72"/>
                  <a:gd name="T28" fmla="*/ 3 w 165"/>
                  <a:gd name="T29" fmla="*/ 58 h 72"/>
                  <a:gd name="T30" fmla="*/ 1 w 165"/>
                  <a:gd name="T31" fmla="*/ 65 h 72"/>
                  <a:gd name="T32" fmla="*/ 0 w 165"/>
                  <a:gd name="T33" fmla="*/ 72 h 72"/>
                  <a:gd name="T34" fmla="*/ 165 w 165"/>
                  <a:gd name="T35" fmla="*/ 72 h 72"/>
                  <a:gd name="T36" fmla="*/ 164 w 165"/>
                  <a:gd name="T37" fmla="*/ 65 h 72"/>
                  <a:gd name="T38" fmla="*/ 161 w 165"/>
                  <a:gd name="T39" fmla="*/ 57 h 72"/>
                  <a:gd name="T40" fmla="*/ 159 w 165"/>
                  <a:gd name="T41" fmla="*/ 51 h 72"/>
                  <a:gd name="T42" fmla="*/ 155 w 165"/>
                  <a:gd name="T43" fmla="*/ 44 h 72"/>
                  <a:gd name="T44" fmla="*/ 152 w 165"/>
                  <a:gd name="T45" fmla="*/ 38 h 72"/>
                  <a:gd name="T46" fmla="*/ 147 w 165"/>
                  <a:gd name="T47" fmla="*/ 32 h 72"/>
                  <a:gd name="T48" fmla="*/ 142 w 165"/>
                  <a:gd name="T49" fmla="*/ 26 h 72"/>
                  <a:gd name="T50" fmla="*/ 138 w 165"/>
                  <a:gd name="T51" fmla="*/ 21 h 72"/>
                  <a:gd name="T52" fmla="*/ 132 w 165"/>
                  <a:gd name="T53" fmla="*/ 16 h 72"/>
                  <a:gd name="T54" fmla="*/ 126 w 165"/>
                  <a:gd name="T55" fmla="*/ 13 h 72"/>
                  <a:gd name="T56" fmla="*/ 119 w 165"/>
                  <a:gd name="T57" fmla="*/ 9 h 72"/>
                  <a:gd name="T58" fmla="*/ 113 w 165"/>
                  <a:gd name="T59" fmla="*/ 6 h 72"/>
                  <a:gd name="T60" fmla="*/ 105 w 165"/>
                  <a:gd name="T61" fmla="*/ 3 h 72"/>
                  <a:gd name="T62" fmla="*/ 98 w 165"/>
                  <a:gd name="T63" fmla="*/ 2 h 72"/>
                  <a:gd name="T64" fmla="*/ 90 w 165"/>
                  <a:gd name="T65" fmla="*/ 1 h 72"/>
                  <a:gd name="T66" fmla="*/ 83 w 165"/>
                  <a:gd name="T67" fmla="*/ 0 h 72"/>
                  <a:gd name="T68" fmla="*/ 83 w 165"/>
                  <a:gd name="T6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5" h="72">
                    <a:moveTo>
                      <a:pt x="83" y="0"/>
                    </a:moveTo>
                    <a:lnTo>
                      <a:pt x="75" y="1"/>
                    </a:lnTo>
                    <a:lnTo>
                      <a:pt x="67" y="2"/>
                    </a:lnTo>
                    <a:lnTo>
                      <a:pt x="59" y="3"/>
                    </a:lnTo>
                    <a:lnTo>
                      <a:pt x="52" y="6"/>
                    </a:lnTo>
                    <a:lnTo>
                      <a:pt x="46" y="9"/>
                    </a:lnTo>
                    <a:lnTo>
                      <a:pt x="39" y="13"/>
                    </a:lnTo>
                    <a:lnTo>
                      <a:pt x="33" y="16"/>
                    </a:lnTo>
                    <a:lnTo>
                      <a:pt x="27" y="21"/>
                    </a:lnTo>
                    <a:lnTo>
                      <a:pt x="22" y="26"/>
                    </a:lnTo>
                    <a:lnTo>
                      <a:pt x="17" y="32"/>
                    </a:lnTo>
                    <a:lnTo>
                      <a:pt x="13" y="38"/>
                    </a:lnTo>
                    <a:lnTo>
                      <a:pt x="9" y="44"/>
                    </a:lnTo>
                    <a:lnTo>
                      <a:pt x="6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2"/>
                    </a:lnTo>
                    <a:lnTo>
                      <a:pt x="165" y="72"/>
                    </a:lnTo>
                    <a:lnTo>
                      <a:pt x="164" y="65"/>
                    </a:lnTo>
                    <a:lnTo>
                      <a:pt x="161" y="57"/>
                    </a:lnTo>
                    <a:lnTo>
                      <a:pt x="159" y="51"/>
                    </a:lnTo>
                    <a:lnTo>
                      <a:pt x="155" y="44"/>
                    </a:lnTo>
                    <a:lnTo>
                      <a:pt x="152" y="38"/>
                    </a:lnTo>
                    <a:lnTo>
                      <a:pt x="147" y="32"/>
                    </a:lnTo>
                    <a:lnTo>
                      <a:pt x="142" y="26"/>
                    </a:lnTo>
                    <a:lnTo>
                      <a:pt x="138" y="21"/>
                    </a:lnTo>
                    <a:lnTo>
                      <a:pt x="132" y="16"/>
                    </a:lnTo>
                    <a:lnTo>
                      <a:pt x="126" y="13"/>
                    </a:lnTo>
                    <a:lnTo>
                      <a:pt x="119" y="9"/>
                    </a:lnTo>
                    <a:lnTo>
                      <a:pt x="113" y="6"/>
                    </a:lnTo>
                    <a:lnTo>
                      <a:pt x="105" y="3"/>
                    </a:lnTo>
                    <a:lnTo>
                      <a:pt x="98" y="2"/>
                    </a:lnTo>
                    <a:lnTo>
                      <a:pt x="90" y="1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6" name="Freeform 3051">
                <a:extLst>
                  <a:ext uri="{FF2B5EF4-FFF2-40B4-BE49-F238E27FC236}">
                    <a16:creationId xmlns:a16="http://schemas.microsoft.com/office/drawing/2014/main" id="{35E82E37-89BE-4EFA-AF62-859F52AB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963" y="1374775"/>
                <a:ext cx="66675" cy="52388"/>
              </a:xfrm>
              <a:custGeom>
                <a:avLst/>
                <a:gdLst>
                  <a:gd name="T0" fmla="*/ 71 w 165"/>
                  <a:gd name="T1" fmla="*/ 71 h 132"/>
                  <a:gd name="T2" fmla="*/ 71 w 165"/>
                  <a:gd name="T3" fmla="*/ 120 h 132"/>
                  <a:gd name="T4" fmla="*/ 71 w 165"/>
                  <a:gd name="T5" fmla="*/ 124 h 132"/>
                  <a:gd name="T6" fmla="*/ 73 w 165"/>
                  <a:gd name="T7" fmla="*/ 127 h 132"/>
                  <a:gd name="T8" fmla="*/ 77 w 165"/>
                  <a:gd name="T9" fmla="*/ 130 h 132"/>
                  <a:gd name="T10" fmla="*/ 80 w 165"/>
                  <a:gd name="T11" fmla="*/ 132 h 132"/>
                  <a:gd name="T12" fmla="*/ 82 w 165"/>
                  <a:gd name="T13" fmla="*/ 131 h 132"/>
                  <a:gd name="T14" fmla="*/ 83 w 165"/>
                  <a:gd name="T15" fmla="*/ 132 h 132"/>
                  <a:gd name="T16" fmla="*/ 83 w 165"/>
                  <a:gd name="T17" fmla="*/ 131 h 132"/>
                  <a:gd name="T18" fmla="*/ 84 w 165"/>
                  <a:gd name="T19" fmla="*/ 132 h 132"/>
                  <a:gd name="T20" fmla="*/ 88 w 165"/>
                  <a:gd name="T21" fmla="*/ 130 h 132"/>
                  <a:gd name="T22" fmla="*/ 91 w 165"/>
                  <a:gd name="T23" fmla="*/ 127 h 132"/>
                  <a:gd name="T24" fmla="*/ 94 w 165"/>
                  <a:gd name="T25" fmla="*/ 124 h 132"/>
                  <a:gd name="T26" fmla="*/ 95 w 165"/>
                  <a:gd name="T27" fmla="*/ 120 h 132"/>
                  <a:gd name="T28" fmla="*/ 95 w 165"/>
                  <a:gd name="T29" fmla="*/ 71 h 132"/>
                  <a:gd name="T30" fmla="*/ 108 w 165"/>
                  <a:gd name="T31" fmla="*/ 68 h 132"/>
                  <a:gd name="T32" fmla="*/ 120 w 165"/>
                  <a:gd name="T33" fmla="*/ 63 h 132"/>
                  <a:gd name="T34" fmla="*/ 132 w 165"/>
                  <a:gd name="T35" fmla="*/ 56 h 132"/>
                  <a:gd name="T36" fmla="*/ 141 w 165"/>
                  <a:gd name="T37" fmla="*/ 48 h 132"/>
                  <a:gd name="T38" fmla="*/ 151 w 165"/>
                  <a:gd name="T39" fmla="*/ 37 h 132"/>
                  <a:gd name="T40" fmla="*/ 157 w 165"/>
                  <a:gd name="T41" fmla="*/ 26 h 132"/>
                  <a:gd name="T42" fmla="*/ 163 w 165"/>
                  <a:gd name="T43" fmla="*/ 13 h 132"/>
                  <a:gd name="T44" fmla="*/ 165 w 165"/>
                  <a:gd name="T45" fmla="*/ 0 h 132"/>
                  <a:gd name="T46" fmla="*/ 0 w 165"/>
                  <a:gd name="T47" fmla="*/ 0 h 132"/>
                  <a:gd name="T48" fmla="*/ 2 w 165"/>
                  <a:gd name="T49" fmla="*/ 13 h 132"/>
                  <a:gd name="T50" fmla="*/ 8 w 165"/>
                  <a:gd name="T51" fmla="*/ 26 h 132"/>
                  <a:gd name="T52" fmla="*/ 15 w 165"/>
                  <a:gd name="T53" fmla="*/ 37 h 132"/>
                  <a:gd name="T54" fmla="*/ 23 w 165"/>
                  <a:gd name="T55" fmla="*/ 48 h 132"/>
                  <a:gd name="T56" fmla="*/ 33 w 165"/>
                  <a:gd name="T57" fmla="*/ 56 h 132"/>
                  <a:gd name="T58" fmla="*/ 45 w 165"/>
                  <a:gd name="T59" fmla="*/ 63 h 132"/>
                  <a:gd name="T60" fmla="*/ 57 w 165"/>
                  <a:gd name="T61" fmla="*/ 68 h 132"/>
                  <a:gd name="T62" fmla="*/ 71 w 165"/>
                  <a:gd name="T63" fmla="*/ 7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5" h="132">
                    <a:moveTo>
                      <a:pt x="71" y="71"/>
                    </a:moveTo>
                    <a:lnTo>
                      <a:pt x="71" y="120"/>
                    </a:lnTo>
                    <a:lnTo>
                      <a:pt x="71" y="124"/>
                    </a:lnTo>
                    <a:lnTo>
                      <a:pt x="73" y="127"/>
                    </a:lnTo>
                    <a:lnTo>
                      <a:pt x="77" y="130"/>
                    </a:lnTo>
                    <a:lnTo>
                      <a:pt x="80" y="132"/>
                    </a:lnTo>
                    <a:lnTo>
                      <a:pt x="82" y="131"/>
                    </a:lnTo>
                    <a:lnTo>
                      <a:pt x="83" y="132"/>
                    </a:lnTo>
                    <a:lnTo>
                      <a:pt x="83" y="131"/>
                    </a:lnTo>
                    <a:lnTo>
                      <a:pt x="84" y="132"/>
                    </a:lnTo>
                    <a:lnTo>
                      <a:pt x="88" y="130"/>
                    </a:lnTo>
                    <a:lnTo>
                      <a:pt x="91" y="127"/>
                    </a:lnTo>
                    <a:lnTo>
                      <a:pt x="94" y="124"/>
                    </a:lnTo>
                    <a:lnTo>
                      <a:pt x="95" y="120"/>
                    </a:lnTo>
                    <a:lnTo>
                      <a:pt x="95" y="71"/>
                    </a:lnTo>
                    <a:lnTo>
                      <a:pt x="108" y="68"/>
                    </a:lnTo>
                    <a:lnTo>
                      <a:pt x="120" y="63"/>
                    </a:lnTo>
                    <a:lnTo>
                      <a:pt x="132" y="56"/>
                    </a:lnTo>
                    <a:lnTo>
                      <a:pt x="141" y="48"/>
                    </a:lnTo>
                    <a:lnTo>
                      <a:pt x="151" y="37"/>
                    </a:lnTo>
                    <a:lnTo>
                      <a:pt x="157" y="26"/>
                    </a:lnTo>
                    <a:lnTo>
                      <a:pt x="163" y="13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8" y="26"/>
                    </a:lnTo>
                    <a:lnTo>
                      <a:pt x="15" y="37"/>
                    </a:lnTo>
                    <a:lnTo>
                      <a:pt x="23" y="48"/>
                    </a:lnTo>
                    <a:lnTo>
                      <a:pt x="33" y="56"/>
                    </a:lnTo>
                    <a:lnTo>
                      <a:pt x="45" y="63"/>
                    </a:lnTo>
                    <a:lnTo>
                      <a:pt x="57" y="68"/>
                    </a:lnTo>
                    <a:lnTo>
                      <a:pt x="7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7" name="Freeform 3052">
                <a:extLst>
                  <a:ext uri="{FF2B5EF4-FFF2-40B4-BE49-F238E27FC236}">
                    <a16:creationId xmlns:a16="http://schemas.microsoft.com/office/drawing/2014/main" id="{B99339CE-C084-4A9B-871F-5BC2415EF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2188" y="1427163"/>
                <a:ext cx="276225" cy="138113"/>
              </a:xfrm>
              <a:custGeom>
                <a:avLst/>
                <a:gdLst>
                  <a:gd name="T0" fmla="*/ 601 w 694"/>
                  <a:gd name="T1" fmla="*/ 347 h 347"/>
                  <a:gd name="T2" fmla="*/ 625 w 694"/>
                  <a:gd name="T3" fmla="*/ 331 h 347"/>
                  <a:gd name="T4" fmla="*/ 651 w 694"/>
                  <a:gd name="T5" fmla="*/ 306 h 347"/>
                  <a:gd name="T6" fmla="*/ 670 w 694"/>
                  <a:gd name="T7" fmla="*/ 277 h 347"/>
                  <a:gd name="T8" fmla="*/ 685 w 694"/>
                  <a:gd name="T9" fmla="*/ 248 h 347"/>
                  <a:gd name="T10" fmla="*/ 692 w 694"/>
                  <a:gd name="T11" fmla="*/ 214 h 347"/>
                  <a:gd name="T12" fmla="*/ 693 w 694"/>
                  <a:gd name="T13" fmla="*/ 171 h 347"/>
                  <a:gd name="T14" fmla="*/ 680 w 694"/>
                  <a:gd name="T15" fmla="*/ 114 h 347"/>
                  <a:gd name="T16" fmla="*/ 654 w 694"/>
                  <a:gd name="T17" fmla="*/ 68 h 347"/>
                  <a:gd name="T18" fmla="*/ 617 w 694"/>
                  <a:gd name="T19" fmla="*/ 31 h 347"/>
                  <a:gd name="T20" fmla="*/ 569 w 694"/>
                  <a:gd name="T21" fmla="*/ 8 h 347"/>
                  <a:gd name="T22" fmla="*/ 515 w 694"/>
                  <a:gd name="T23" fmla="*/ 0 h 347"/>
                  <a:gd name="T24" fmla="*/ 485 w 694"/>
                  <a:gd name="T25" fmla="*/ 2 h 347"/>
                  <a:gd name="T26" fmla="*/ 436 w 694"/>
                  <a:gd name="T27" fmla="*/ 19 h 347"/>
                  <a:gd name="T28" fmla="*/ 468 w 694"/>
                  <a:gd name="T29" fmla="*/ 39 h 347"/>
                  <a:gd name="T30" fmla="*/ 497 w 694"/>
                  <a:gd name="T31" fmla="*/ 66 h 347"/>
                  <a:gd name="T32" fmla="*/ 518 w 694"/>
                  <a:gd name="T33" fmla="*/ 98 h 347"/>
                  <a:gd name="T34" fmla="*/ 532 w 694"/>
                  <a:gd name="T35" fmla="*/ 135 h 347"/>
                  <a:gd name="T36" fmla="*/ 540 w 694"/>
                  <a:gd name="T37" fmla="*/ 175 h 347"/>
                  <a:gd name="T38" fmla="*/ 537 w 694"/>
                  <a:gd name="T39" fmla="*/ 223 h 347"/>
                  <a:gd name="T40" fmla="*/ 526 w 694"/>
                  <a:gd name="T41" fmla="*/ 258 h 347"/>
                  <a:gd name="T42" fmla="*/ 517 w 694"/>
                  <a:gd name="T43" fmla="*/ 263 h 347"/>
                  <a:gd name="T44" fmla="*/ 509 w 694"/>
                  <a:gd name="T45" fmla="*/ 259 h 347"/>
                  <a:gd name="T46" fmla="*/ 506 w 694"/>
                  <a:gd name="T47" fmla="*/ 246 h 347"/>
                  <a:gd name="T48" fmla="*/ 515 w 694"/>
                  <a:gd name="T49" fmla="*/ 203 h 347"/>
                  <a:gd name="T50" fmla="*/ 512 w 694"/>
                  <a:gd name="T51" fmla="*/ 155 h 347"/>
                  <a:gd name="T52" fmla="*/ 497 w 694"/>
                  <a:gd name="T53" fmla="*/ 108 h 347"/>
                  <a:gd name="T54" fmla="*/ 468 w 694"/>
                  <a:gd name="T55" fmla="*/ 70 h 347"/>
                  <a:gd name="T56" fmla="*/ 429 w 694"/>
                  <a:gd name="T57" fmla="*/ 43 h 347"/>
                  <a:gd name="T58" fmla="*/ 383 w 694"/>
                  <a:gd name="T59" fmla="*/ 26 h 347"/>
                  <a:gd name="T60" fmla="*/ 329 w 694"/>
                  <a:gd name="T61" fmla="*/ 24 h 347"/>
                  <a:gd name="T62" fmla="*/ 280 w 694"/>
                  <a:gd name="T63" fmla="*/ 36 h 347"/>
                  <a:gd name="T64" fmla="*/ 239 w 694"/>
                  <a:gd name="T65" fmla="*/ 61 h 347"/>
                  <a:gd name="T66" fmla="*/ 205 w 694"/>
                  <a:gd name="T67" fmla="*/ 96 h 347"/>
                  <a:gd name="T68" fmla="*/ 185 w 694"/>
                  <a:gd name="T69" fmla="*/ 139 h 347"/>
                  <a:gd name="T70" fmla="*/ 177 w 694"/>
                  <a:gd name="T71" fmla="*/ 189 h 347"/>
                  <a:gd name="T72" fmla="*/ 183 w 694"/>
                  <a:gd name="T73" fmla="*/ 232 h 347"/>
                  <a:gd name="T74" fmla="*/ 186 w 694"/>
                  <a:gd name="T75" fmla="*/ 255 h 347"/>
                  <a:gd name="T76" fmla="*/ 174 w 694"/>
                  <a:gd name="T77" fmla="*/ 262 h 347"/>
                  <a:gd name="T78" fmla="*/ 164 w 694"/>
                  <a:gd name="T79" fmla="*/ 253 h 347"/>
                  <a:gd name="T80" fmla="*/ 154 w 694"/>
                  <a:gd name="T81" fmla="*/ 206 h 347"/>
                  <a:gd name="T82" fmla="*/ 155 w 694"/>
                  <a:gd name="T83" fmla="*/ 162 h 347"/>
                  <a:gd name="T84" fmla="*/ 165 w 694"/>
                  <a:gd name="T85" fmla="*/ 124 h 347"/>
                  <a:gd name="T86" fmla="*/ 182 w 694"/>
                  <a:gd name="T87" fmla="*/ 88 h 347"/>
                  <a:gd name="T88" fmla="*/ 207 w 694"/>
                  <a:gd name="T89" fmla="*/ 58 h 347"/>
                  <a:gd name="T90" fmla="*/ 235 w 694"/>
                  <a:gd name="T91" fmla="*/ 33 h 347"/>
                  <a:gd name="T92" fmla="*/ 242 w 694"/>
                  <a:gd name="T93" fmla="*/ 13 h 347"/>
                  <a:gd name="T94" fmla="*/ 202 w 694"/>
                  <a:gd name="T95" fmla="*/ 1 h 347"/>
                  <a:gd name="T96" fmla="*/ 160 w 694"/>
                  <a:gd name="T97" fmla="*/ 1 h 347"/>
                  <a:gd name="T98" fmla="*/ 107 w 694"/>
                  <a:gd name="T99" fmla="*/ 14 h 347"/>
                  <a:gd name="T100" fmla="*/ 63 w 694"/>
                  <a:gd name="T101" fmla="*/ 42 h 347"/>
                  <a:gd name="T102" fmla="*/ 28 w 694"/>
                  <a:gd name="T103" fmla="*/ 82 h 347"/>
                  <a:gd name="T104" fmla="*/ 7 w 694"/>
                  <a:gd name="T105" fmla="*/ 132 h 347"/>
                  <a:gd name="T106" fmla="*/ 0 w 694"/>
                  <a:gd name="T107" fmla="*/ 192 h 347"/>
                  <a:gd name="T108" fmla="*/ 2 w 694"/>
                  <a:gd name="T109" fmla="*/ 225 h 347"/>
                  <a:gd name="T110" fmla="*/ 13 w 694"/>
                  <a:gd name="T111" fmla="*/ 256 h 347"/>
                  <a:gd name="T112" fmla="*/ 28 w 694"/>
                  <a:gd name="T113" fmla="*/ 286 h 347"/>
                  <a:gd name="T114" fmla="*/ 49 w 694"/>
                  <a:gd name="T115" fmla="*/ 313 h 347"/>
                  <a:gd name="T116" fmla="*/ 78 w 694"/>
                  <a:gd name="T117" fmla="*/ 33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4" h="347">
                    <a:moveTo>
                      <a:pt x="88" y="345"/>
                    </a:moveTo>
                    <a:lnTo>
                      <a:pt x="91" y="347"/>
                    </a:lnTo>
                    <a:lnTo>
                      <a:pt x="601" y="347"/>
                    </a:lnTo>
                    <a:lnTo>
                      <a:pt x="605" y="345"/>
                    </a:lnTo>
                    <a:lnTo>
                      <a:pt x="615" y="338"/>
                    </a:lnTo>
                    <a:lnTo>
                      <a:pt x="625" y="331"/>
                    </a:lnTo>
                    <a:lnTo>
                      <a:pt x="635" y="322"/>
                    </a:lnTo>
                    <a:lnTo>
                      <a:pt x="643" y="314"/>
                    </a:lnTo>
                    <a:lnTo>
                      <a:pt x="651" y="306"/>
                    </a:lnTo>
                    <a:lnTo>
                      <a:pt x="659" y="296"/>
                    </a:lnTo>
                    <a:lnTo>
                      <a:pt x="664" y="288"/>
                    </a:lnTo>
                    <a:lnTo>
                      <a:pt x="670" y="277"/>
                    </a:lnTo>
                    <a:lnTo>
                      <a:pt x="676" y="268"/>
                    </a:lnTo>
                    <a:lnTo>
                      <a:pt x="681" y="258"/>
                    </a:lnTo>
                    <a:lnTo>
                      <a:pt x="685" y="248"/>
                    </a:lnTo>
                    <a:lnTo>
                      <a:pt x="688" y="237"/>
                    </a:lnTo>
                    <a:lnTo>
                      <a:pt x="691" y="226"/>
                    </a:lnTo>
                    <a:lnTo>
                      <a:pt x="692" y="214"/>
                    </a:lnTo>
                    <a:lnTo>
                      <a:pt x="693" y="203"/>
                    </a:lnTo>
                    <a:lnTo>
                      <a:pt x="694" y="192"/>
                    </a:lnTo>
                    <a:lnTo>
                      <a:pt x="693" y="171"/>
                    </a:lnTo>
                    <a:lnTo>
                      <a:pt x="691" y="151"/>
                    </a:lnTo>
                    <a:lnTo>
                      <a:pt x="686" y="132"/>
                    </a:lnTo>
                    <a:lnTo>
                      <a:pt x="680" y="114"/>
                    </a:lnTo>
                    <a:lnTo>
                      <a:pt x="673" y="98"/>
                    </a:lnTo>
                    <a:lnTo>
                      <a:pt x="664" y="82"/>
                    </a:lnTo>
                    <a:lnTo>
                      <a:pt x="654" y="68"/>
                    </a:lnTo>
                    <a:lnTo>
                      <a:pt x="643" y="54"/>
                    </a:lnTo>
                    <a:lnTo>
                      <a:pt x="630" y="42"/>
                    </a:lnTo>
                    <a:lnTo>
                      <a:pt x="617" y="31"/>
                    </a:lnTo>
                    <a:lnTo>
                      <a:pt x="601" y="22"/>
                    </a:lnTo>
                    <a:lnTo>
                      <a:pt x="586" y="14"/>
                    </a:lnTo>
                    <a:lnTo>
                      <a:pt x="569" y="8"/>
                    </a:lnTo>
                    <a:lnTo>
                      <a:pt x="551" y="4"/>
                    </a:lnTo>
                    <a:lnTo>
                      <a:pt x="534" y="1"/>
                    </a:lnTo>
                    <a:lnTo>
                      <a:pt x="515" y="0"/>
                    </a:lnTo>
                    <a:lnTo>
                      <a:pt x="504" y="0"/>
                    </a:lnTo>
                    <a:lnTo>
                      <a:pt x="494" y="1"/>
                    </a:lnTo>
                    <a:lnTo>
                      <a:pt x="485" y="2"/>
                    </a:lnTo>
                    <a:lnTo>
                      <a:pt x="475" y="5"/>
                    </a:lnTo>
                    <a:lnTo>
                      <a:pt x="455" y="11"/>
                    </a:lnTo>
                    <a:lnTo>
                      <a:pt x="436" y="19"/>
                    </a:lnTo>
                    <a:lnTo>
                      <a:pt x="447" y="25"/>
                    </a:lnTo>
                    <a:lnTo>
                      <a:pt x="459" y="32"/>
                    </a:lnTo>
                    <a:lnTo>
                      <a:pt x="468" y="39"/>
                    </a:lnTo>
                    <a:lnTo>
                      <a:pt x="479" y="48"/>
                    </a:lnTo>
                    <a:lnTo>
                      <a:pt x="487" y="56"/>
                    </a:lnTo>
                    <a:lnTo>
                      <a:pt x="497" y="66"/>
                    </a:lnTo>
                    <a:lnTo>
                      <a:pt x="504" y="75"/>
                    </a:lnTo>
                    <a:lnTo>
                      <a:pt x="511" y="86"/>
                    </a:lnTo>
                    <a:lnTo>
                      <a:pt x="518" y="98"/>
                    </a:lnTo>
                    <a:lnTo>
                      <a:pt x="523" y="110"/>
                    </a:lnTo>
                    <a:lnTo>
                      <a:pt x="528" y="121"/>
                    </a:lnTo>
                    <a:lnTo>
                      <a:pt x="532" y="135"/>
                    </a:lnTo>
                    <a:lnTo>
                      <a:pt x="536" y="148"/>
                    </a:lnTo>
                    <a:lnTo>
                      <a:pt x="537" y="161"/>
                    </a:lnTo>
                    <a:lnTo>
                      <a:pt x="540" y="175"/>
                    </a:lnTo>
                    <a:lnTo>
                      <a:pt x="540" y="189"/>
                    </a:lnTo>
                    <a:lnTo>
                      <a:pt x="538" y="206"/>
                    </a:lnTo>
                    <a:lnTo>
                      <a:pt x="537" y="223"/>
                    </a:lnTo>
                    <a:lnTo>
                      <a:pt x="534" y="239"/>
                    </a:lnTo>
                    <a:lnTo>
                      <a:pt x="528" y="255"/>
                    </a:lnTo>
                    <a:lnTo>
                      <a:pt x="526" y="258"/>
                    </a:lnTo>
                    <a:lnTo>
                      <a:pt x="524" y="261"/>
                    </a:lnTo>
                    <a:lnTo>
                      <a:pt x="521" y="262"/>
                    </a:lnTo>
                    <a:lnTo>
                      <a:pt x="517" y="263"/>
                    </a:lnTo>
                    <a:lnTo>
                      <a:pt x="515" y="263"/>
                    </a:lnTo>
                    <a:lnTo>
                      <a:pt x="513" y="262"/>
                    </a:lnTo>
                    <a:lnTo>
                      <a:pt x="509" y="259"/>
                    </a:lnTo>
                    <a:lnTo>
                      <a:pt x="506" y="256"/>
                    </a:lnTo>
                    <a:lnTo>
                      <a:pt x="505" y="251"/>
                    </a:lnTo>
                    <a:lnTo>
                      <a:pt x="506" y="246"/>
                    </a:lnTo>
                    <a:lnTo>
                      <a:pt x="510" y="233"/>
                    </a:lnTo>
                    <a:lnTo>
                      <a:pt x="513" y="219"/>
                    </a:lnTo>
                    <a:lnTo>
                      <a:pt x="515" y="203"/>
                    </a:lnTo>
                    <a:lnTo>
                      <a:pt x="516" y="189"/>
                    </a:lnTo>
                    <a:lnTo>
                      <a:pt x="515" y="171"/>
                    </a:lnTo>
                    <a:lnTo>
                      <a:pt x="512" y="155"/>
                    </a:lnTo>
                    <a:lnTo>
                      <a:pt x="509" y="138"/>
                    </a:lnTo>
                    <a:lnTo>
                      <a:pt x="503" y="123"/>
                    </a:lnTo>
                    <a:lnTo>
                      <a:pt x="497" y="108"/>
                    </a:lnTo>
                    <a:lnTo>
                      <a:pt x="488" y="94"/>
                    </a:lnTo>
                    <a:lnTo>
                      <a:pt x="479" y="82"/>
                    </a:lnTo>
                    <a:lnTo>
                      <a:pt x="468" y="70"/>
                    </a:lnTo>
                    <a:lnTo>
                      <a:pt x="456" y="60"/>
                    </a:lnTo>
                    <a:lnTo>
                      <a:pt x="443" y="50"/>
                    </a:lnTo>
                    <a:lnTo>
                      <a:pt x="429" y="43"/>
                    </a:lnTo>
                    <a:lnTo>
                      <a:pt x="415" y="36"/>
                    </a:lnTo>
                    <a:lnTo>
                      <a:pt x="398" y="31"/>
                    </a:lnTo>
                    <a:lnTo>
                      <a:pt x="383" y="26"/>
                    </a:lnTo>
                    <a:lnTo>
                      <a:pt x="365" y="24"/>
                    </a:lnTo>
                    <a:lnTo>
                      <a:pt x="347" y="24"/>
                    </a:lnTo>
                    <a:lnTo>
                      <a:pt x="329" y="24"/>
                    </a:lnTo>
                    <a:lnTo>
                      <a:pt x="312" y="26"/>
                    </a:lnTo>
                    <a:lnTo>
                      <a:pt x="296" y="31"/>
                    </a:lnTo>
                    <a:lnTo>
                      <a:pt x="280" y="36"/>
                    </a:lnTo>
                    <a:lnTo>
                      <a:pt x="265" y="43"/>
                    </a:lnTo>
                    <a:lnTo>
                      <a:pt x="252" y="51"/>
                    </a:lnTo>
                    <a:lnTo>
                      <a:pt x="239" y="61"/>
                    </a:lnTo>
                    <a:lnTo>
                      <a:pt x="227" y="71"/>
                    </a:lnTo>
                    <a:lnTo>
                      <a:pt x="215" y="83"/>
                    </a:lnTo>
                    <a:lnTo>
                      <a:pt x="205" y="96"/>
                    </a:lnTo>
                    <a:lnTo>
                      <a:pt x="197" y="110"/>
                    </a:lnTo>
                    <a:lnTo>
                      <a:pt x="190" y="124"/>
                    </a:lnTo>
                    <a:lnTo>
                      <a:pt x="185" y="139"/>
                    </a:lnTo>
                    <a:lnTo>
                      <a:pt x="180" y="156"/>
                    </a:lnTo>
                    <a:lnTo>
                      <a:pt x="178" y="173"/>
                    </a:lnTo>
                    <a:lnTo>
                      <a:pt x="177" y="189"/>
                    </a:lnTo>
                    <a:lnTo>
                      <a:pt x="178" y="203"/>
                    </a:lnTo>
                    <a:lnTo>
                      <a:pt x="179" y="218"/>
                    </a:lnTo>
                    <a:lnTo>
                      <a:pt x="183" y="232"/>
                    </a:lnTo>
                    <a:lnTo>
                      <a:pt x="186" y="245"/>
                    </a:lnTo>
                    <a:lnTo>
                      <a:pt x="187" y="250"/>
                    </a:lnTo>
                    <a:lnTo>
                      <a:pt x="186" y="255"/>
                    </a:lnTo>
                    <a:lnTo>
                      <a:pt x="184" y="258"/>
                    </a:lnTo>
                    <a:lnTo>
                      <a:pt x="179" y="261"/>
                    </a:lnTo>
                    <a:lnTo>
                      <a:pt x="174" y="262"/>
                    </a:lnTo>
                    <a:lnTo>
                      <a:pt x="170" y="261"/>
                    </a:lnTo>
                    <a:lnTo>
                      <a:pt x="166" y="257"/>
                    </a:lnTo>
                    <a:lnTo>
                      <a:pt x="164" y="253"/>
                    </a:lnTo>
                    <a:lnTo>
                      <a:pt x="159" y="238"/>
                    </a:lnTo>
                    <a:lnTo>
                      <a:pt x="155" y="223"/>
                    </a:lnTo>
                    <a:lnTo>
                      <a:pt x="154" y="206"/>
                    </a:lnTo>
                    <a:lnTo>
                      <a:pt x="153" y="189"/>
                    </a:lnTo>
                    <a:lnTo>
                      <a:pt x="154" y="176"/>
                    </a:lnTo>
                    <a:lnTo>
                      <a:pt x="155" y="162"/>
                    </a:lnTo>
                    <a:lnTo>
                      <a:pt x="158" y="149"/>
                    </a:lnTo>
                    <a:lnTo>
                      <a:pt x="161" y="136"/>
                    </a:lnTo>
                    <a:lnTo>
                      <a:pt x="165" y="124"/>
                    </a:lnTo>
                    <a:lnTo>
                      <a:pt x="170" y="111"/>
                    </a:lnTo>
                    <a:lnTo>
                      <a:pt x="176" y="100"/>
                    </a:lnTo>
                    <a:lnTo>
                      <a:pt x="182" y="88"/>
                    </a:lnTo>
                    <a:lnTo>
                      <a:pt x="190" y="77"/>
                    </a:lnTo>
                    <a:lnTo>
                      <a:pt x="197" y="68"/>
                    </a:lnTo>
                    <a:lnTo>
                      <a:pt x="207" y="58"/>
                    </a:lnTo>
                    <a:lnTo>
                      <a:pt x="215" y="49"/>
                    </a:lnTo>
                    <a:lnTo>
                      <a:pt x="226" y="41"/>
                    </a:lnTo>
                    <a:lnTo>
                      <a:pt x="235" y="33"/>
                    </a:lnTo>
                    <a:lnTo>
                      <a:pt x="247" y="26"/>
                    </a:lnTo>
                    <a:lnTo>
                      <a:pt x="258" y="20"/>
                    </a:lnTo>
                    <a:lnTo>
                      <a:pt x="242" y="13"/>
                    </a:lnTo>
                    <a:lnTo>
                      <a:pt x="223" y="6"/>
                    </a:lnTo>
                    <a:lnTo>
                      <a:pt x="212" y="4"/>
                    </a:lnTo>
                    <a:lnTo>
                      <a:pt x="202" y="1"/>
                    </a:lnTo>
                    <a:lnTo>
                      <a:pt x="191" y="0"/>
                    </a:lnTo>
                    <a:lnTo>
                      <a:pt x="179" y="0"/>
                    </a:lnTo>
                    <a:lnTo>
                      <a:pt x="160" y="1"/>
                    </a:lnTo>
                    <a:lnTo>
                      <a:pt x="141" y="4"/>
                    </a:lnTo>
                    <a:lnTo>
                      <a:pt x="123" y="8"/>
                    </a:lnTo>
                    <a:lnTo>
                      <a:pt x="107" y="14"/>
                    </a:lnTo>
                    <a:lnTo>
                      <a:pt x="91" y="22"/>
                    </a:lnTo>
                    <a:lnTo>
                      <a:pt x="76" y="31"/>
                    </a:lnTo>
                    <a:lnTo>
                      <a:pt x="63" y="42"/>
                    </a:lnTo>
                    <a:lnTo>
                      <a:pt x="49" y="54"/>
                    </a:lnTo>
                    <a:lnTo>
                      <a:pt x="39" y="68"/>
                    </a:lnTo>
                    <a:lnTo>
                      <a:pt x="28" y="82"/>
                    </a:lnTo>
                    <a:lnTo>
                      <a:pt x="20" y="98"/>
                    </a:lnTo>
                    <a:lnTo>
                      <a:pt x="13" y="114"/>
                    </a:lnTo>
                    <a:lnTo>
                      <a:pt x="7" y="132"/>
                    </a:lnTo>
                    <a:lnTo>
                      <a:pt x="3" y="151"/>
                    </a:lnTo>
                    <a:lnTo>
                      <a:pt x="0" y="171"/>
                    </a:lnTo>
                    <a:lnTo>
                      <a:pt x="0" y="192"/>
                    </a:lnTo>
                    <a:lnTo>
                      <a:pt x="0" y="202"/>
                    </a:lnTo>
                    <a:lnTo>
                      <a:pt x="1" y="213"/>
                    </a:lnTo>
                    <a:lnTo>
                      <a:pt x="2" y="225"/>
                    </a:lnTo>
                    <a:lnTo>
                      <a:pt x="5" y="236"/>
                    </a:lnTo>
                    <a:lnTo>
                      <a:pt x="8" y="245"/>
                    </a:lnTo>
                    <a:lnTo>
                      <a:pt x="13" y="256"/>
                    </a:lnTo>
                    <a:lnTo>
                      <a:pt x="16" y="267"/>
                    </a:lnTo>
                    <a:lnTo>
                      <a:pt x="22" y="276"/>
                    </a:lnTo>
                    <a:lnTo>
                      <a:pt x="28" y="286"/>
                    </a:lnTo>
                    <a:lnTo>
                      <a:pt x="35" y="295"/>
                    </a:lnTo>
                    <a:lnTo>
                      <a:pt x="42" y="305"/>
                    </a:lnTo>
                    <a:lnTo>
                      <a:pt x="49" y="313"/>
                    </a:lnTo>
                    <a:lnTo>
                      <a:pt x="59" y="321"/>
                    </a:lnTo>
                    <a:lnTo>
                      <a:pt x="67" y="330"/>
                    </a:lnTo>
                    <a:lnTo>
                      <a:pt x="78" y="338"/>
                    </a:lnTo>
                    <a:lnTo>
                      <a:pt x="88" y="345"/>
                    </a:lnTo>
                    <a:lnTo>
                      <a:pt x="88" y="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4222FF-6EB1-48FE-9A4F-87CD53D63A4B}"/>
                </a:ext>
              </a:extLst>
            </p:cNvPr>
            <p:cNvGrpSpPr/>
            <p:nvPr/>
          </p:nvGrpSpPr>
          <p:grpSpPr>
            <a:xfrm>
              <a:off x="6559629" y="4596860"/>
              <a:ext cx="175406" cy="187934"/>
              <a:chOff x="10464800" y="1382713"/>
              <a:chExt cx="266701" cy="285750"/>
            </a:xfrm>
            <a:solidFill>
              <a:sysClr val="window" lastClr="FFFFFF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51" name="Freeform 4133">
                <a:extLst>
                  <a:ext uri="{FF2B5EF4-FFF2-40B4-BE49-F238E27FC236}">
                    <a16:creationId xmlns:a16="http://schemas.microsoft.com/office/drawing/2014/main" id="{D8968505-BBD0-4385-B8D0-28CC509974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4800" y="1487488"/>
                <a:ext cx="230188" cy="180975"/>
              </a:xfrm>
              <a:custGeom>
                <a:avLst/>
                <a:gdLst>
                  <a:gd name="T0" fmla="*/ 210 w 721"/>
                  <a:gd name="T1" fmla="*/ 420 h 570"/>
                  <a:gd name="T2" fmla="*/ 511 w 721"/>
                  <a:gd name="T3" fmla="*/ 150 h 570"/>
                  <a:gd name="T4" fmla="*/ 706 w 721"/>
                  <a:gd name="T5" fmla="*/ 0 h 570"/>
                  <a:gd name="T6" fmla="*/ 556 w 721"/>
                  <a:gd name="T7" fmla="*/ 60 h 570"/>
                  <a:gd name="T8" fmla="*/ 554 w 721"/>
                  <a:gd name="T9" fmla="*/ 72 h 570"/>
                  <a:gd name="T10" fmla="*/ 547 w 721"/>
                  <a:gd name="T11" fmla="*/ 80 h 570"/>
                  <a:gd name="T12" fmla="*/ 538 w 721"/>
                  <a:gd name="T13" fmla="*/ 88 h 570"/>
                  <a:gd name="T14" fmla="*/ 526 w 721"/>
                  <a:gd name="T15" fmla="*/ 90 h 570"/>
                  <a:gd name="T16" fmla="*/ 514 w 721"/>
                  <a:gd name="T17" fmla="*/ 87 h 570"/>
                  <a:gd name="T18" fmla="*/ 505 w 721"/>
                  <a:gd name="T19" fmla="*/ 80 h 570"/>
                  <a:gd name="T20" fmla="*/ 498 w 721"/>
                  <a:gd name="T21" fmla="*/ 72 h 570"/>
                  <a:gd name="T22" fmla="*/ 496 w 721"/>
                  <a:gd name="T23" fmla="*/ 60 h 570"/>
                  <a:gd name="T24" fmla="*/ 225 w 721"/>
                  <a:gd name="T25" fmla="*/ 0 h 570"/>
                  <a:gd name="T26" fmla="*/ 225 w 721"/>
                  <a:gd name="T27" fmla="*/ 65 h 570"/>
                  <a:gd name="T28" fmla="*/ 221 w 721"/>
                  <a:gd name="T29" fmla="*/ 76 h 570"/>
                  <a:gd name="T30" fmla="*/ 212 w 721"/>
                  <a:gd name="T31" fmla="*/ 85 h 570"/>
                  <a:gd name="T32" fmla="*/ 201 w 721"/>
                  <a:gd name="T33" fmla="*/ 89 h 570"/>
                  <a:gd name="T34" fmla="*/ 189 w 721"/>
                  <a:gd name="T35" fmla="*/ 89 h 570"/>
                  <a:gd name="T36" fmla="*/ 179 w 721"/>
                  <a:gd name="T37" fmla="*/ 85 h 570"/>
                  <a:gd name="T38" fmla="*/ 170 w 721"/>
                  <a:gd name="T39" fmla="*/ 76 h 570"/>
                  <a:gd name="T40" fmla="*/ 166 w 721"/>
                  <a:gd name="T41" fmla="*/ 65 h 570"/>
                  <a:gd name="T42" fmla="*/ 165 w 721"/>
                  <a:gd name="T43" fmla="*/ 0 h 570"/>
                  <a:gd name="T44" fmla="*/ 11 w 721"/>
                  <a:gd name="T45" fmla="*/ 0 h 570"/>
                  <a:gd name="T46" fmla="*/ 6 w 721"/>
                  <a:gd name="T47" fmla="*/ 2 h 570"/>
                  <a:gd name="T48" fmla="*/ 3 w 721"/>
                  <a:gd name="T49" fmla="*/ 6 h 570"/>
                  <a:gd name="T50" fmla="*/ 0 w 721"/>
                  <a:gd name="T51" fmla="*/ 12 h 570"/>
                  <a:gd name="T52" fmla="*/ 0 w 721"/>
                  <a:gd name="T53" fmla="*/ 555 h 570"/>
                  <a:gd name="T54" fmla="*/ 1 w 721"/>
                  <a:gd name="T55" fmla="*/ 562 h 570"/>
                  <a:gd name="T56" fmla="*/ 4 w 721"/>
                  <a:gd name="T57" fmla="*/ 566 h 570"/>
                  <a:gd name="T58" fmla="*/ 9 w 721"/>
                  <a:gd name="T59" fmla="*/ 569 h 570"/>
                  <a:gd name="T60" fmla="*/ 15 w 721"/>
                  <a:gd name="T61" fmla="*/ 570 h 570"/>
                  <a:gd name="T62" fmla="*/ 709 w 721"/>
                  <a:gd name="T63" fmla="*/ 570 h 570"/>
                  <a:gd name="T64" fmla="*/ 715 w 721"/>
                  <a:gd name="T65" fmla="*/ 568 h 570"/>
                  <a:gd name="T66" fmla="*/ 719 w 721"/>
                  <a:gd name="T67" fmla="*/ 564 h 570"/>
                  <a:gd name="T68" fmla="*/ 721 w 721"/>
                  <a:gd name="T69" fmla="*/ 559 h 570"/>
                  <a:gd name="T70" fmla="*/ 721 w 721"/>
                  <a:gd name="T71" fmla="*/ 15 h 570"/>
                  <a:gd name="T72" fmla="*/ 720 w 721"/>
                  <a:gd name="T73" fmla="*/ 9 h 570"/>
                  <a:gd name="T74" fmla="*/ 717 w 721"/>
                  <a:gd name="T75" fmla="*/ 4 h 570"/>
                  <a:gd name="T76" fmla="*/ 713 w 721"/>
                  <a:gd name="T77" fmla="*/ 1 h 570"/>
                  <a:gd name="T78" fmla="*/ 706 w 721"/>
                  <a:gd name="T7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1" h="570">
                    <a:moveTo>
                      <a:pt x="511" y="420"/>
                    </a:moveTo>
                    <a:lnTo>
                      <a:pt x="210" y="420"/>
                    </a:lnTo>
                    <a:lnTo>
                      <a:pt x="210" y="150"/>
                    </a:lnTo>
                    <a:lnTo>
                      <a:pt x="511" y="150"/>
                    </a:lnTo>
                    <a:lnTo>
                      <a:pt x="511" y="420"/>
                    </a:lnTo>
                    <a:close/>
                    <a:moveTo>
                      <a:pt x="706" y="0"/>
                    </a:moveTo>
                    <a:lnTo>
                      <a:pt x="556" y="0"/>
                    </a:lnTo>
                    <a:lnTo>
                      <a:pt x="556" y="60"/>
                    </a:lnTo>
                    <a:lnTo>
                      <a:pt x="555" y="65"/>
                    </a:lnTo>
                    <a:lnTo>
                      <a:pt x="554" y="72"/>
                    </a:lnTo>
                    <a:lnTo>
                      <a:pt x="551" y="76"/>
                    </a:lnTo>
                    <a:lnTo>
                      <a:pt x="547" y="80"/>
                    </a:lnTo>
                    <a:lnTo>
                      <a:pt x="543" y="85"/>
                    </a:lnTo>
                    <a:lnTo>
                      <a:pt x="538" y="88"/>
                    </a:lnTo>
                    <a:lnTo>
                      <a:pt x="532" y="89"/>
                    </a:lnTo>
                    <a:lnTo>
                      <a:pt x="526" y="90"/>
                    </a:lnTo>
                    <a:lnTo>
                      <a:pt x="520" y="89"/>
                    </a:lnTo>
                    <a:lnTo>
                      <a:pt x="514" y="87"/>
                    </a:lnTo>
                    <a:lnTo>
                      <a:pt x="509" y="85"/>
                    </a:lnTo>
                    <a:lnTo>
                      <a:pt x="505" y="80"/>
                    </a:lnTo>
                    <a:lnTo>
                      <a:pt x="501" y="76"/>
                    </a:lnTo>
                    <a:lnTo>
                      <a:pt x="498" y="72"/>
                    </a:lnTo>
                    <a:lnTo>
                      <a:pt x="496" y="65"/>
                    </a:lnTo>
                    <a:lnTo>
                      <a:pt x="496" y="60"/>
                    </a:lnTo>
                    <a:lnTo>
                      <a:pt x="496" y="0"/>
                    </a:lnTo>
                    <a:lnTo>
                      <a:pt x="225" y="0"/>
                    </a:lnTo>
                    <a:lnTo>
                      <a:pt x="226" y="60"/>
                    </a:lnTo>
                    <a:lnTo>
                      <a:pt x="225" y="65"/>
                    </a:lnTo>
                    <a:lnTo>
                      <a:pt x="223" y="72"/>
                    </a:lnTo>
                    <a:lnTo>
                      <a:pt x="221" y="76"/>
                    </a:lnTo>
                    <a:lnTo>
                      <a:pt x="216" y="80"/>
                    </a:lnTo>
                    <a:lnTo>
                      <a:pt x="212" y="85"/>
                    </a:lnTo>
                    <a:lnTo>
                      <a:pt x="207" y="88"/>
                    </a:lnTo>
                    <a:lnTo>
                      <a:pt x="201" y="89"/>
                    </a:lnTo>
                    <a:lnTo>
                      <a:pt x="195" y="90"/>
                    </a:lnTo>
                    <a:lnTo>
                      <a:pt x="189" y="89"/>
                    </a:lnTo>
                    <a:lnTo>
                      <a:pt x="184" y="87"/>
                    </a:lnTo>
                    <a:lnTo>
                      <a:pt x="179" y="85"/>
                    </a:lnTo>
                    <a:lnTo>
                      <a:pt x="174" y="80"/>
                    </a:lnTo>
                    <a:lnTo>
                      <a:pt x="170" y="76"/>
                    </a:lnTo>
                    <a:lnTo>
                      <a:pt x="168" y="72"/>
                    </a:lnTo>
                    <a:lnTo>
                      <a:pt x="166" y="65"/>
                    </a:lnTo>
                    <a:lnTo>
                      <a:pt x="165" y="60"/>
                    </a:lnTo>
                    <a:lnTo>
                      <a:pt x="165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555"/>
                    </a:lnTo>
                    <a:lnTo>
                      <a:pt x="1" y="559"/>
                    </a:lnTo>
                    <a:lnTo>
                      <a:pt x="1" y="562"/>
                    </a:lnTo>
                    <a:lnTo>
                      <a:pt x="3" y="564"/>
                    </a:lnTo>
                    <a:lnTo>
                      <a:pt x="4" y="566"/>
                    </a:lnTo>
                    <a:lnTo>
                      <a:pt x="6" y="568"/>
                    </a:lnTo>
                    <a:lnTo>
                      <a:pt x="9" y="569"/>
                    </a:lnTo>
                    <a:lnTo>
                      <a:pt x="11" y="570"/>
                    </a:lnTo>
                    <a:lnTo>
                      <a:pt x="15" y="570"/>
                    </a:lnTo>
                    <a:lnTo>
                      <a:pt x="706" y="570"/>
                    </a:lnTo>
                    <a:lnTo>
                      <a:pt x="709" y="570"/>
                    </a:lnTo>
                    <a:lnTo>
                      <a:pt x="713" y="569"/>
                    </a:lnTo>
                    <a:lnTo>
                      <a:pt x="715" y="568"/>
                    </a:lnTo>
                    <a:lnTo>
                      <a:pt x="717" y="566"/>
                    </a:lnTo>
                    <a:lnTo>
                      <a:pt x="719" y="564"/>
                    </a:lnTo>
                    <a:lnTo>
                      <a:pt x="720" y="562"/>
                    </a:lnTo>
                    <a:lnTo>
                      <a:pt x="721" y="559"/>
                    </a:lnTo>
                    <a:lnTo>
                      <a:pt x="721" y="555"/>
                    </a:lnTo>
                    <a:lnTo>
                      <a:pt x="721" y="15"/>
                    </a:lnTo>
                    <a:lnTo>
                      <a:pt x="721" y="12"/>
                    </a:lnTo>
                    <a:lnTo>
                      <a:pt x="720" y="9"/>
                    </a:lnTo>
                    <a:lnTo>
                      <a:pt x="719" y="6"/>
                    </a:lnTo>
                    <a:lnTo>
                      <a:pt x="717" y="4"/>
                    </a:lnTo>
                    <a:lnTo>
                      <a:pt x="715" y="2"/>
                    </a:lnTo>
                    <a:lnTo>
                      <a:pt x="713" y="1"/>
                    </a:lnTo>
                    <a:lnTo>
                      <a:pt x="709" y="0"/>
                    </a:lnTo>
                    <a:lnTo>
                      <a:pt x="70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2" name="Freeform 4134">
                <a:extLst>
                  <a:ext uri="{FF2B5EF4-FFF2-40B4-BE49-F238E27FC236}">
                    <a16:creationId xmlns:a16="http://schemas.microsoft.com/office/drawing/2014/main" id="{79A90908-E40C-4E86-A14E-49F8D2908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950" y="1382713"/>
                <a:ext cx="115888" cy="128588"/>
              </a:xfrm>
              <a:custGeom>
                <a:avLst/>
                <a:gdLst>
                  <a:gd name="T0" fmla="*/ 0 w 361"/>
                  <a:gd name="T1" fmla="*/ 391 h 406"/>
                  <a:gd name="T2" fmla="*/ 2 w 361"/>
                  <a:gd name="T3" fmla="*/ 396 h 406"/>
                  <a:gd name="T4" fmla="*/ 5 w 361"/>
                  <a:gd name="T5" fmla="*/ 402 h 406"/>
                  <a:gd name="T6" fmla="*/ 9 w 361"/>
                  <a:gd name="T7" fmla="*/ 405 h 406"/>
                  <a:gd name="T8" fmla="*/ 15 w 361"/>
                  <a:gd name="T9" fmla="*/ 406 h 406"/>
                  <a:gd name="T10" fmla="*/ 21 w 361"/>
                  <a:gd name="T11" fmla="*/ 405 h 406"/>
                  <a:gd name="T12" fmla="*/ 26 w 361"/>
                  <a:gd name="T13" fmla="*/ 402 h 406"/>
                  <a:gd name="T14" fmla="*/ 29 w 361"/>
                  <a:gd name="T15" fmla="*/ 396 h 406"/>
                  <a:gd name="T16" fmla="*/ 30 w 361"/>
                  <a:gd name="T17" fmla="*/ 391 h 406"/>
                  <a:gd name="T18" fmla="*/ 30 w 361"/>
                  <a:gd name="T19" fmla="*/ 169 h 406"/>
                  <a:gd name="T20" fmla="*/ 34 w 361"/>
                  <a:gd name="T21" fmla="*/ 140 h 406"/>
                  <a:gd name="T22" fmla="*/ 44 w 361"/>
                  <a:gd name="T23" fmla="*/ 113 h 406"/>
                  <a:gd name="T24" fmla="*/ 59 w 361"/>
                  <a:gd name="T25" fmla="*/ 89 h 406"/>
                  <a:gd name="T26" fmla="*/ 80 w 361"/>
                  <a:gd name="T27" fmla="*/ 67 h 406"/>
                  <a:gd name="T28" fmla="*/ 105 w 361"/>
                  <a:gd name="T29" fmla="*/ 50 h 406"/>
                  <a:gd name="T30" fmla="*/ 132 w 361"/>
                  <a:gd name="T31" fmla="*/ 37 h 406"/>
                  <a:gd name="T32" fmla="*/ 162 w 361"/>
                  <a:gd name="T33" fmla="*/ 31 h 406"/>
                  <a:gd name="T34" fmla="*/ 179 w 361"/>
                  <a:gd name="T35" fmla="*/ 30 h 406"/>
                  <a:gd name="T36" fmla="*/ 191 w 361"/>
                  <a:gd name="T37" fmla="*/ 31 h 406"/>
                  <a:gd name="T38" fmla="*/ 213 w 361"/>
                  <a:gd name="T39" fmla="*/ 34 h 406"/>
                  <a:gd name="T40" fmla="*/ 226 w 361"/>
                  <a:gd name="T41" fmla="*/ 37 h 406"/>
                  <a:gd name="T42" fmla="*/ 236 w 361"/>
                  <a:gd name="T43" fmla="*/ 41 h 406"/>
                  <a:gd name="T44" fmla="*/ 253 w 361"/>
                  <a:gd name="T45" fmla="*/ 48 h 406"/>
                  <a:gd name="T46" fmla="*/ 269 w 361"/>
                  <a:gd name="T47" fmla="*/ 59 h 406"/>
                  <a:gd name="T48" fmla="*/ 284 w 361"/>
                  <a:gd name="T49" fmla="*/ 71 h 406"/>
                  <a:gd name="T50" fmla="*/ 291 w 361"/>
                  <a:gd name="T51" fmla="*/ 77 h 406"/>
                  <a:gd name="T52" fmla="*/ 301 w 361"/>
                  <a:gd name="T53" fmla="*/ 89 h 406"/>
                  <a:gd name="T54" fmla="*/ 316 w 361"/>
                  <a:gd name="T55" fmla="*/ 113 h 406"/>
                  <a:gd name="T56" fmla="*/ 327 w 361"/>
                  <a:gd name="T57" fmla="*/ 141 h 406"/>
                  <a:gd name="T58" fmla="*/ 331 w 361"/>
                  <a:gd name="T59" fmla="*/ 170 h 406"/>
                  <a:gd name="T60" fmla="*/ 331 w 361"/>
                  <a:gd name="T61" fmla="*/ 331 h 406"/>
                  <a:gd name="T62" fmla="*/ 331 w 361"/>
                  <a:gd name="T63" fmla="*/ 393 h 406"/>
                  <a:gd name="T64" fmla="*/ 333 w 361"/>
                  <a:gd name="T65" fmla="*/ 399 h 406"/>
                  <a:gd name="T66" fmla="*/ 337 w 361"/>
                  <a:gd name="T67" fmla="*/ 403 h 406"/>
                  <a:gd name="T68" fmla="*/ 343 w 361"/>
                  <a:gd name="T69" fmla="*/ 405 h 406"/>
                  <a:gd name="T70" fmla="*/ 349 w 361"/>
                  <a:gd name="T71" fmla="*/ 405 h 406"/>
                  <a:gd name="T72" fmla="*/ 355 w 361"/>
                  <a:gd name="T73" fmla="*/ 403 h 406"/>
                  <a:gd name="T74" fmla="*/ 359 w 361"/>
                  <a:gd name="T75" fmla="*/ 400 h 406"/>
                  <a:gd name="T76" fmla="*/ 361 w 361"/>
                  <a:gd name="T77" fmla="*/ 394 h 406"/>
                  <a:gd name="T78" fmla="*/ 361 w 361"/>
                  <a:gd name="T79" fmla="*/ 186 h 406"/>
                  <a:gd name="T80" fmla="*/ 360 w 361"/>
                  <a:gd name="T81" fmla="*/ 158 h 406"/>
                  <a:gd name="T82" fmla="*/ 355 w 361"/>
                  <a:gd name="T83" fmla="*/ 132 h 406"/>
                  <a:gd name="T84" fmla="*/ 346 w 361"/>
                  <a:gd name="T85" fmla="*/ 106 h 406"/>
                  <a:gd name="T86" fmla="*/ 332 w 361"/>
                  <a:gd name="T87" fmla="*/ 82 h 406"/>
                  <a:gd name="T88" fmla="*/ 313 w 361"/>
                  <a:gd name="T89" fmla="*/ 57 h 406"/>
                  <a:gd name="T90" fmla="*/ 285 w 361"/>
                  <a:gd name="T91" fmla="*/ 33 h 406"/>
                  <a:gd name="T92" fmla="*/ 254 w 361"/>
                  <a:gd name="T93" fmla="*/ 16 h 406"/>
                  <a:gd name="T94" fmla="*/ 220 w 361"/>
                  <a:gd name="T95" fmla="*/ 4 h 406"/>
                  <a:gd name="T96" fmla="*/ 184 w 361"/>
                  <a:gd name="T97" fmla="*/ 0 h 406"/>
                  <a:gd name="T98" fmla="*/ 180 w 361"/>
                  <a:gd name="T99" fmla="*/ 0 h 406"/>
                  <a:gd name="T100" fmla="*/ 173 w 361"/>
                  <a:gd name="T101" fmla="*/ 0 h 406"/>
                  <a:gd name="T102" fmla="*/ 138 w 361"/>
                  <a:gd name="T103" fmla="*/ 5 h 406"/>
                  <a:gd name="T104" fmla="*/ 105 w 361"/>
                  <a:gd name="T105" fmla="*/ 16 h 406"/>
                  <a:gd name="T106" fmla="*/ 74 w 361"/>
                  <a:gd name="T107" fmla="*/ 34 h 406"/>
                  <a:gd name="T108" fmla="*/ 47 w 361"/>
                  <a:gd name="T109" fmla="*/ 57 h 406"/>
                  <a:gd name="T110" fmla="*/ 26 w 361"/>
                  <a:gd name="T111" fmla="*/ 86 h 406"/>
                  <a:gd name="T112" fmla="*/ 11 w 361"/>
                  <a:gd name="T113" fmla="*/ 117 h 406"/>
                  <a:gd name="T114" fmla="*/ 2 w 361"/>
                  <a:gd name="T115" fmla="*/ 151 h 406"/>
                  <a:gd name="T116" fmla="*/ 0 w 361"/>
                  <a:gd name="T117" fmla="*/ 18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1" h="406">
                    <a:moveTo>
                      <a:pt x="0" y="331"/>
                    </a:moveTo>
                    <a:lnTo>
                      <a:pt x="0" y="391"/>
                    </a:lnTo>
                    <a:lnTo>
                      <a:pt x="1" y="393"/>
                    </a:lnTo>
                    <a:lnTo>
                      <a:pt x="2" y="396"/>
                    </a:lnTo>
                    <a:lnTo>
                      <a:pt x="3" y="399"/>
                    </a:lnTo>
                    <a:lnTo>
                      <a:pt x="5" y="402"/>
                    </a:lnTo>
                    <a:lnTo>
                      <a:pt x="7" y="403"/>
                    </a:lnTo>
                    <a:lnTo>
                      <a:pt x="9" y="405"/>
                    </a:lnTo>
                    <a:lnTo>
                      <a:pt x="13" y="405"/>
                    </a:lnTo>
                    <a:lnTo>
                      <a:pt x="15" y="406"/>
                    </a:lnTo>
                    <a:lnTo>
                      <a:pt x="18" y="405"/>
                    </a:lnTo>
                    <a:lnTo>
                      <a:pt x="21" y="405"/>
                    </a:lnTo>
                    <a:lnTo>
                      <a:pt x="23" y="403"/>
                    </a:lnTo>
                    <a:lnTo>
                      <a:pt x="26" y="402"/>
                    </a:lnTo>
                    <a:lnTo>
                      <a:pt x="28" y="400"/>
                    </a:lnTo>
                    <a:lnTo>
                      <a:pt x="29" y="396"/>
                    </a:lnTo>
                    <a:lnTo>
                      <a:pt x="30" y="394"/>
                    </a:lnTo>
                    <a:lnTo>
                      <a:pt x="30" y="391"/>
                    </a:lnTo>
                    <a:lnTo>
                      <a:pt x="30" y="184"/>
                    </a:lnTo>
                    <a:lnTo>
                      <a:pt x="30" y="169"/>
                    </a:lnTo>
                    <a:lnTo>
                      <a:pt x="32" y="155"/>
                    </a:lnTo>
                    <a:lnTo>
                      <a:pt x="34" y="140"/>
                    </a:lnTo>
                    <a:lnTo>
                      <a:pt x="38" y="127"/>
                    </a:lnTo>
                    <a:lnTo>
                      <a:pt x="44" y="113"/>
                    </a:lnTo>
                    <a:lnTo>
                      <a:pt x="51" y="101"/>
                    </a:lnTo>
                    <a:lnTo>
                      <a:pt x="59" y="89"/>
                    </a:lnTo>
                    <a:lnTo>
                      <a:pt x="68" y="78"/>
                    </a:lnTo>
                    <a:lnTo>
                      <a:pt x="80" y="67"/>
                    </a:lnTo>
                    <a:lnTo>
                      <a:pt x="92" y="58"/>
                    </a:lnTo>
                    <a:lnTo>
                      <a:pt x="105" y="50"/>
                    </a:lnTo>
                    <a:lnTo>
                      <a:pt x="118" y="43"/>
                    </a:lnTo>
                    <a:lnTo>
                      <a:pt x="132" y="37"/>
                    </a:lnTo>
                    <a:lnTo>
                      <a:pt x="147" y="34"/>
                    </a:lnTo>
                    <a:lnTo>
                      <a:pt x="162" y="31"/>
                    </a:lnTo>
                    <a:lnTo>
                      <a:pt x="177" y="30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91" y="31"/>
                    </a:lnTo>
                    <a:lnTo>
                      <a:pt x="200" y="32"/>
                    </a:lnTo>
                    <a:lnTo>
                      <a:pt x="213" y="34"/>
                    </a:lnTo>
                    <a:lnTo>
                      <a:pt x="226" y="37"/>
                    </a:lnTo>
                    <a:lnTo>
                      <a:pt x="226" y="37"/>
                    </a:lnTo>
                    <a:lnTo>
                      <a:pt x="226" y="37"/>
                    </a:lnTo>
                    <a:lnTo>
                      <a:pt x="236" y="41"/>
                    </a:lnTo>
                    <a:lnTo>
                      <a:pt x="244" y="44"/>
                    </a:lnTo>
                    <a:lnTo>
                      <a:pt x="253" y="48"/>
                    </a:lnTo>
                    <a:lnTo>
                      <a:pt x="261" y="53"/>
                    </a:lnTo>
                    <a:lnTo>
                      <a:pt x="269" y="59"/>
                    </a:lnTo>
                    <a:lnTo>
                      <a:pt x="276" y="64"/>
                    </a:lnTo>
                    <a:lnTo>
                      <a:pt x="284" y="71"/>
                    </a:lnTo>
                    <a:lnTo>
                      <a:pt x="290" y="77"/>
                    </a:lnTo>
                    <a:lnTo>
                      <a:pt x="291" y="77"/>
                    </a:lnTo>
                    <a:lnTo>
                      <a:pt x="291" y="78"/>
                    </a:lnTo>
                    <a:lnTo>
                      <a:pt x="301" y="89"/>
                    </a:lnTo>
                    <a:lnTo>
                      <a:pt x="310" y="102"/>
                    </a:lnTo>
                    <a:lnTo>
                      <a:pt x="316" y="113"/>
                    </a:lnTo>
                    <a:lnTo>
                      <a:pt x="322" y="127"/>
                    </a:lnTo>
                    <a:lnTo>
                      <a:pt x="327" y="141"/>
                    </a:lnTo>
                    <a:lnTo>
                      <a:pt x="329" y="155"/>
                    </a:lnTo>
                    <a:lnTo>
                      <a:pt x="331" y="170"/>
                    </a:lnTo>
                    <a:lnTo>
                      <a:pt x="331" y="185"/>
                    </a:lnTo>
                    <a:lnTo>
                      <a:pt x="331" y="331"/>
                    </a:lnTo>
                    <a:lnTo>
                      <a:pt x="331" y="391"/>
                    </a:lnTo>
                    <a:lnTo>
                      <a:pt x="331" y="393"/>
                    </a:lnTo>
                    <a:lnTo>
                      <a:pt x="332" y="396"/>
                    </a:lnTo>
                    <a:lnTo>
                      <a:pt x="333" y="399"/>
                    </a:lnTo>
                    <a:lnTo>
                      <a:pt x="335" y="402"/>
                    </a:lnTo>
                    <a:lnTo>
                      <a:pt x="337" y="403"/>
                    </a:lnTo>
                    <a:lnTo>
                      <a:pt x="340" y="405"/>
                    </a:lnTo>
                    <a:lnTo>
                      <a:pt x="343" y="405"/>
                    </a:lnTo>
                    <a:lnTo>
                      <a:pt x="346" y="406"/>
                    </a:lnTo>
                    <a:lnTo>
                      <a:pt x="349" y="405"/>
                    </a:lnTo>
                    <a:lnTo>
                      <a:pt x="351" y="405"/>
                    </a:lnTo>
                    <a:lnTo>
                      <a:pt x="355" y="403"/>
                    </a:lnTo>
                    <a:lnTo>
                      <a:pt x="357" y="402"/>
                    </a:lnTo>
                    <a:lnTo>
                      <a:pt x="359" y="400"/>
                    </a:lnTo>
                    <a:lnTo>
                      <a:pt x="360" y="396"/>
                    </a:lnTo>
                    <a:lnTo>
                      <a:pt x="361" y="394"/>
                    </a:lnTo>
                    <a:lnTo>
                      <a:pt x="361" y="391"/>
                    </a:lnTo>
                    <a:lnTo>
                      <a:pt x="361" y="186"/>
                    </a:lnTo>
                    <a:lnTo>
                      <a:pt x="361" y="172"/>
                    </a:lnTo>
                    <a:lnTo>
                      <a:pt x="360" y="158"/>
                    </a:lnTo>
                    <a:lnTo>
                      <a:pt x="358" y="145"/>
                    </a:lnTo>
                    <a:lnTo>
                      <a:pt x="355" y="132"/>
                    </a:lnTo>
                    <a:lnTo>
                      <a:pt x="351" y="119"/>
                    </a:lnTo>
                    <a:lnTo>
                      <a:pt x="346" y="106"/>
                    </a:lnTo>
                    <a:lnTo>
                      <a:pt x="340" y="94"/>
                    </a:lnTo>
                    <a:lnTo>
                      <a:pt x="332" y="82"/>
                    </a:lnTo>
                    <a:lnTo>
                      <a:pt x="323" y="68"/>
                    </a:lnTo>
                    <a:lnTo>
                      <a:pt x="313" y="57"/>
                    </a:lnTo>
                    <a:lnTo>
                      <a:pt x="300" y="44"/>
                    </a:lnTo>
                    <a:lnTo>
                      <a:pt x="285" y="33"/>
                    </a:lnTo>
                    <a:lnTo>
                      <a:pt x="270" y="23"/>
                    </a:lnTo>
                    <a:lnTo>
                      <a:pt x="254" y="16"/>
                    </a:lnTo>
                    <a:lnTo>
                      <a:pt x="237" y="9"/>
                    </a:lnTo>
                    <a:lnTo>
                      <a:pt x="220" y="4"/>
                    </a:lnTo>
                    <a:lnTo>
                      <a:pt x="202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55" y="2"/>
                    </a:lnTo>
                    <a:lnTo>
                      <a:pt x="138" y="5"/>
                    </a:lnTo>
                    <a:lnTo>
                      <a:pt x="121" y="9"/>
                    </a:lnTo>
                    <a:lnTo>
                      <a:pt x="105" y="16"/>
                    </a:lnTo>
                    <a:lnTo>
                      <a:pt x="89" y="24"/>
                    </a:lnTo>
                    <a:lnTo>
                      <a:pt x="74" y="34"/>
                    </a:lnTo>
                    <a:lnTo>
                      <a:pt x="60" y="45"/>
                    </a:lnTo>
                    <a:lnTo>
                      <a:pt x="47" y="57"/>
                    </a:lnTo>
                    <a:lnTo>
                      <a:pt x="35" y="71"/>
                    </a:lnTo>
                    <a:lnTo>
                      <a:pt x="26" y="86"/>
                    </a:lnTo>
                    <a:lnTo>
                      <a:pt x="17" y="101"/>
                    </a:lnTo>
                    <a:lnTo>
                      <a:pt x="11" y="117"/>
                    </a:lnTo>
                    <a:lnTo>
                      <a:pt x="5" y="134"/>
                    </a:lnTo>
                    <a:lnTo>
                      <a:pt x="2" y="151"/>
                    </a:lnTo>
                    <a:lnTo>
                      <a:pt x="0" y="168"/>
                    </a:lnTo>
                    <a:lnTo>
                      <a:pt x="0" y="185"/>
                    </a:lnTo>
                    <a:lnTo>
                      <a:pt x="0" y="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3" name="Freeform 4135">
                <a:extLst>
                  <a:ext uri="{FF2B5EF4-FFF2-40B4-BE49-F238E27FC236}">
                    <a16:creationId xmlns:a16="http://schemas.microsoft.com/office/drawing/2014/main" id="{9AEEF9B1-DE8E-45AF-9807-82CC980B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6888" y="1398588"/>
                <a:ext cx="74613" cy="79375"/>
              </a:xfrm>
              <a:custGeom>
                <a:avLst/>
                <a:gdLst>
                  <a:gd name="T0" fmla="*/ 230 w 235"/>
                  <a:gd name="T1" fmla="*/ 85 h 250"/>
                  <a:gd name="T2" fmla="*/ 150 w 235"/>
                  <a:gd name="T3" fmla="*/ 5 h 250"/>
                  <a:gd name="T4" fmla="*/ 148 w 235"/>
                  <a:gd name="T5" fmla="*/ 2 h 250"/>
                  <a:gd name="T6" fmla="*/ 145 w 235"/>
                  <a:gd name="T7" fmla="*/ 1 h 250"/>
                  <a:gd name="T8" fmla="*/ 142 w 235"/>
                  <a:gd name="T9" fmla="*/ 0 h 250"/>
                  <a:gd name="T10" fmla="*/ 138 w 235"/>
                  <a:gd name="T11" fmla="*/ 0 h 250"/>
                  <a:gd name="T12" fmla="*/ 135 w 235"/>
                  <a:gd name="T13" fmla="*/ 0 h 250"/>
                  <a:gd name="T14" fmla="*/ 133 w 235"/>
                  <a:gd name="T15" fmla="*/ 1 h 250"/>
                  <a:gd name="T16" fmla="*/ 130 w 235"/>
                  <a:gd name="T17" fmla="*/ 2 h 250"/>
                  <a:gd name="T18" fmla="*/ 128 w 235"/>
                  <a:gd name="T19" fmla="*/ 5 h 250"/>
                  <a:gd name="T20" fmla="*/ 3 w 235"/>
                  <a:gd name="T21" fmla="*/ 149 h 250"/>
                  <a:gd name="T22" fmla="*/ 1 w 235"/>
                  <a:gd name="T23" fmla="*/ 155 h 250"/>
                  <a:gd name="T24" fmla="*/ 0 w 235"/>
                  <a:gd name="T25" fmla="*/ 159 h 250"/>
                  <a:gd name="T26" fmla="*/ 0 w 235"/>
                  <a:gd name="T27" fmla="*/ 235 h 250"/>
                  <a:gd name="T28" fmla="*/ 0 w 235"/>
                  <a:gd name="T29" fmla="*/ 237 h 250"/>
                  <a:gd name="T30" fmla="*/ 1 w 235"/>
                  <a:gd name="T31" fmla="*/ 240 h 250"/>
                  <a:gd name="T32" fmla="*/ 2 w 235"/>
                  <a:gd name="T33" fmla="*/ 243 h 250"/>
                  <a:gd name="T34" fmla="*/ 4 w 235"/>
                  <a:gd name="T35" fmla="*/ 245 h 250"/>
                  <a:gd name="T36" fmla="*/ 6 w 235"/>
                  <a:gd name="T37" fmla="*/ 247 h 250"/>
                  <a:gd name="T38" fmla="*/ 10 w 235"/>
                  <a:gd name="T39" fmla="*/ 248 h 250"/>
                  <a:gd name="T40" fmla="*/ 12 w 235"/>
                  <a:gd name="T41" fmla="*/ 249 h 250"/>
                  <a:gd name="T42" fmla="*/ 15 w 235"/>
                  <a:gd name="T43" fmla="*/ 250 h 250"/>
                  <a:gd name="T44" fmla="*/ 90 w 235"/>
                  <a:gd name="T45" fmla="*/ 250 h 250"/>
                  <a:gd name="T46" fmla="*/ 93 w 235"/>
                  <a:gd name="T47" fmla="*/ 249 h 250"/>
                  <a:gd name="T48" fmla="*/ 96 w 235"/>
                  <a:gd name="T49" fmla="*/ 248 h 250"/>
                  <a:gd name="T50" fmla="*/ 99 w 235"/>
                  <a:gd name="T51" fmla="*/ 247 h 250"/>
                  <a:gd name="T52" fmla="*/ 101 w 235"/>
                  <a:gd name="T53" fmla="*/ 245 h 250"/>
                  <a:gd name="T54" fmla="*/ 230 w 235"/>
                  <a:gd name="T55" fmla="*/ 105 h 250"/>
                  <a:gd name="T56" fmla="*/ 233 w 235"/>
                  <a:gd name="T57" fmla="*/ 103 h 250"/>
                  <a:gd name="T58" fmla="*/ 234 w 235"/>
                  <a:gd name="T59" fmla="*/ 101 h 250"/>
                  <a:gd name="T60" fmla="*/ 235 w 235"/>
                  <a:gd name="T61" fmla="*/ 98 h 250"/>
                  <a:gd name="T62" fmla="*/ 235 w 235"/>
                  <a:gd name="T63" fmla="*/ 95 h 250"/>
                  <a:gd name="T64" fmla="*/ 235 w 235"/>
                  <a:gd name="T65" fmla="*/ 92 h 250"/>
                  <a:gd name="T66" fmla="*/ 234 w 235"/>
                  <a:gd name="T67" fmla="*/ 89 h 250"/>
                  <a:gd name="T68" fmla="*/ 233 w 235"/>
                  <a:gd name="T69" fmla="*/ 87 h 250"/>
                  <a:gd name="T70" fmla="*/ 230 w 235"/>
                  <a:gd name="T71" fmla="*/ 8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5" h="250">
                    <a:moveTo>
                      <a:pt x="230" y="85"/>
                    </a:moveTo>
                    <a:lnTo>
                      <a:pt x="150" y="5"/>
                    </a:lnTo>
                    <a:lnTo>
                      <a:pt x="148" y="2"/>
                    </a:lnTo>
                    <a:lnTo>
                      <a:pt x="145" y="1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3" y="1"/>
                    </a:lnTo>
                    <a:lnTo>
                      <a:pt x="130" y="2"/>
                    </a:lnTo>
                    <a:lnTo>
                      <a:pt x="128" y="5"/>
                    </a:lnTo>
                    <a:lnTo>
                      <a:pt x="3" y="149"/>
                    </a:lnTo>
                    <a:lnTo>
                      <a:pt x="1" y="155"/>
                    </a:lnTo>
                    <a:lnTo>
                      <a:pt x="0" y="159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1" y="240"/>
                    </a:lnTo>
                    <a:lnTo>
                      <a:pt x="2" y="243"/>
                    </a:lnTo>
                    <a:lnTo>
                      <a:pt x="4" y="245"/>
                    </a:lnTo>
                    <a:lnTo>
                      <a:pt x="6" y="247"/>
                    </a:lnTo>
                    <a:lnTo>
                      <a:pt x="10" y="248"/>
                    </a:lnTo>
                    <a:lnTo>
                      <a:pt x="12" y="249"/>
                    </a:lnTo>
                    <a:lnTo>
                      <a:pt x="15" y="250"/>
                    </a:lnTo>
                    <a:lnTo>
                      <a:pt x="90" y="250"/>
                    </a:lnTo>
                    <a:lnTo>
                      <a:pt x="93" y="249"/>
                    </a:lnTo>
                    <a:lnTo>
                      <a:pt x="96" y="248"/>
                    </a:lnTo>
                    <a:lnTo>
                      <a:pt x="99" y="247"/>
                    </a:lnTo>
                    <a:lnTo>
                      <a:pt x="101" y="245"/>
                    </a:lnTo>
                    <a:lnTo>
                      <a:pt x="230" y="105"/>
                    </a:lnTo>
                    <a:lnTo>
                      <a:pt x="233" y="103"/>
                    </a:lnTo>
                    <a:lnTo>
                      <a:pt x="234" y="101"/>
                    </a:lnTo>
                    <a:lnTo>
                      <a:pt x="235" y="98"/>
                    </a:lnTo>
                    <a:lnTo>
                      <a:pt x="235" y="95"/>
                    </a:lnTo>
                    <a:lnTo>
                      <a:pt x="235" y="92"/>
                    </a:lnTo>
                    <a:lnTo>
                      <a:pt x="234" y="89"/>
                    </a:lnTo>
                    <a:lnTo>
                      <a:pt x="233" y="87"/>
                    </a:lnTo>
                    <a:lnTo>
                      <a:pt x="23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6A5DA18-A3BE-41A2-AB69-9FF698375428}"/>
                </a:ext>
              </a:extLst>
            </p:cNvPr>
            <p:cNvGrpSpPr/>
            <p:nvPr/>
          </p:nvGrpSpPr>
          <p:grpSpPr>
            <a:xfrm>
              <a:off x="6545410" y="5717826"/>
              <a:ext cx="195934" cy="172820"/>
              <a:chOff x="5465763" y="812800"/>
              <a:chExt cx="282575" cy="249238"/>
            </a:xfrm>
            <a:solidFill>
              <a:sysClr val="window" lastClr="FFFFFF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48" name="Freeform 642">
                <a:extLst>
                  <a:ext uri="{FF2B5EF4-FFF2-40B4-BE49-F238E27FC236}">
                    <a16:creationId xmlns:a16="http://schemas.microsoft.com/office/drawing/2014/main" id="{B285E26E-4A7C-4E9B-9803-2026C63C9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7675" y="812800"/>
                <a:ext cx="63500" cy="247650"/>
              </a:xfrm>
              <a:custGeom>
                <a:avLst/>
                <a:gdLst>
                  <a:gd name="T0" fmla="*/ 147 w 196"/>
                  <a:gd name="T1" fmla="*/ 720 h 782"/>
                  <a:gd name="T2" fmla="*/ 145 w 196"/>
                  <a:gd name="T3" fmla="*/ 725 h 782"/>
                  <a:gd name="T4" fmla="*/ 142 w 196"/>
                  <a:gd name="T5" fmla="*/ 729 h 782"/>
                  <a:gd name="T6" fmla="*/ 136 w 196"/>
                  <a:gd name="T7" fmla="*/ 732 h 782"/>
                  <a:gd name="T8" fmla="*/ 55 w 196"/>
                  <a:gd name="T9" fmla="*/ 732 h 782"/>
                  <a:gd name="T10" fmla="*/ 48 w 196"/>
                  <a:gd name="T11" fmla="*/ 731 h 782"/>
                  <a:gd name="T12" fmla="*/ 44 w 196"/>
                  <a:gd name="T13" fmla="*/ 727 h 782"/>
                  <a:gd name="T14" fmla="*/ 41 w 196"/>
                  <a:gd name="T15" fmla="*/ 723 h 782"/>
                  <a:gd name="T16" fmla="*/ 40 w 196"/>
                  <a:gd name="T17" fmla="*/ 717 h 782"/>
                  <a:gd name="T18" fmla="*/ 40 w 196"/>
                  <a:gd name="T19" fmla="*/ 558 h 782"/>
                  <a:gd name="T20" fmla="*/ 42 w 196"/>
                  <a:gd name="T21" fmla="*/ 552 h 782"/>
                  <a:gd name="T22" fmla="*/ 46 w 196"/>
                  <a:gd name="T23" fmla="*/ 548 h 782"/>
                  <a:gd name="T24" fmla="*/ 52 w 196"/>
                  <a:gd name="T25" fmla="*/ 546 h 782"/>
                  <a:gd name="T26" fmla="*/ 133 w 196"/>
                  <a:gd name="T27" fmla="*/ 546 h 782"/>
                  <a:gd name="T28" fmla="*/ 139 w 196"/>
                  <a:gd name="T29" fmla="*/ 547 h 782"/>
                  <a:gd name="T30" fmla="*/ 144 w 196"/>
                  <a:gd name="T31" fmla="*/ 550 h 782"/>
                  <a:gd name="T32" fmla="*/ 147 w 196"/>
                  <a:gd name="T33" fmla="*/ 555 h 782"/>
                  <a:gd name="T34" fmla="*/ 148 w 196"/>
                  <a:gd name="T35" fmla="*/ 561 h 782"/>
                  <a:gd name="T36" fmla="*/ 66 w 196"/>
                  <a:gd name="T37" fmla="*/ 91 h 782"/>
                  <a:gd name="T38" fmla="*/ 67 w 196"/>
                  <a:gd name="T39" fmla="*/ 85 h 782"/>
                  <a:gd name="T40" fmla="*/ 70 w 196"/>
                  <a:gd name="T41" fmla="*/ 81 h 782"/>
                  <a:gd name="T42" fmla="*/ 75 w 196"/>
                  <a:gd name="T43" fmla="*/ 77 h 782"/>
                  <a:gd name="T44" fmla="*/ 81 w 196"/>
                  <a:gd name="T45" fmla="*/ 76 h 782"/>
                  <a:gd name="T46" fmla="*/ 87 w 196"/>
                  <a:gd name="T47" fmla="*/ 77 h 782"/>
                  <a:gd name="T48" fmla="*/ 91 w 196"/>
                  <a:gd name="T49" fmla="*/ 81 h 782"/>
                  <a:gd name="T50" fmla="*/ 95 w 196"/>
                  <a:gd name="T51" fmla="*/ 85 h 782"/>
                  <a:gd name="T52" fmla="*/ 96 w 196"/>
                  <a:gd name="T53" fmla="*/ 91 h 782"/>
                  <a:gd name="T54" fmla="*/ 96 w 196"/>
                  <a:gd name="T55" fmla="*/ 512 h 782"/>
                  <a:gd name="T56" fmla="*/ 93 w 196"/>
                  <a:gd name="T57" fmla="*/ 517 h 782"/>
                  <a:gd name="T58" fmla="*/ 89 w 196"/>
                  <a:gd name="T59" fmla="*/ 521 h 782"/>
                  <a:gd name="T60" fmla="*/ 84 w 196"/>
                  <a:gd name="T61" fmla="*/ 524 h 782"/>
                  <a:gd name="T62" fmla="*/ 77 w 196"/>
                  <a:gd name="T63" fmla="*/ 524 h 782"/>
                  <a:gd name="T64" fmla="*/ 72 w 196"/>
                  <a:gd name="T65" fmla="*/ 521 h 782"/>
                  <a:gd name="T66" fmla="*/ 68 w 196"/>
                  <a:gd name="T67" fmla="*/ 517 h 782"/>
                  <a:gd name="T68" fmla="*/ 66 w 196"/>
                  <a:gd name="T69" fmla="*/ 512 h 782"/>
                  <a:gd name="T70" fmla="*/ 66 w 196"/>
                  <a:gd name="T71" fmla="*/ 91 h 782"/>
                  <a:gd name="T72" fmla="*/ 15 w 196"/>
                  <a:gd name="T73" fmla="*/ 0 h 782"/>
                  <a:gd name="T74" fmla="*/ 10 w 196"/>
                  <a:gd name="T75" fmla="*/ 1 h 782"/>
                  <a:gd name="T76" fmla="*/ 4 w 196"/>
                  <a:gd name="T77" fmla="*/ 4 h 782"/>
                  <a:gd name="T78" fmla="*/ 1 w 196"/>
                  <a:gd name="T79" fmla="*/ 9 h 782"/>
                  <a:gd name="T80" fmla="*/ 0 w 196"/>
                  <a:gd name="T81" fmla="*/ 15 h 782"/>
                  <a:gd name="T82" fmla="*/ 1 w 196"/>
                  <a:gd name="T83" fmla="*/ 770 h 782"/>
                  <a:gd name="T84" fmla="*/ 3 w 196"/>
                  <a:gd name="T85" fmla="*/ 776 h 782"/>
                  <a:gd name="T86" fmla="*/ 8 w 196"/>
                  <a:gd name="T87" fmla="*/ 780 h 782"/>
                  <a:gd name="T88" fmla="*/ 13 w 196"/>
                  <a:gd name="T89" fmla="*/ 782 h 782"/>
                  <a:gd name="T90" fmla="*/ 181 w 196"/>
                  <a:gd name="T91" fmla="*/ 782 h 782"/>
                  <a:gd name="T92" fmla="*/ 187 w 196"/>
                  <a:gd name="T93" fmla="*/ 781 h 782"/>
                  <a:gd name="T94" fmla="*/ 192 w 196"/>
                  <a:gd name="T95" fmla="*/ 778 h 782"/>
                  <a:gd name="T96" fmla="*/ 195 w 196"/>
                  <a:gd name="T97" fmla="*/ 773 h 782"/>
                  <a:gd name="T98" fmla="*/ 196 w 196"/>
                  <a:gd name="T99" fmla="*/ 767 h 782"/>
                  <a:gd name="T100" fmla="*/ 196 w 196"/>
                  <a:gd name="T101" fmla="*/ 12 h 782"/>
                  <a:gd name="T102" fmla="*/ 193 w 196"/>
                  <a:gd name="T103" fmla="*/ 7 h 782"/>
                  <a:gd name="T104" fmla="*/ 190 w 196"/>
                  <a:gd name="T105" fmla="*/ 2 h 782"/>
                  <a:gd name="T106" fmla="*/ 185 w 196"/>
                  <a:gd name="T10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782">
                    <a:moveTo>
                      <a:pt x="148" y="717"/>
                    </a:moveTo>
                    <a:lnTo>
                      <a:pt x="147" y="720"/>
                    </a:lnTo>
                    <a:lnTo>
                      <a:pt x="147" y="723"/>
                    </a:lnTo>
                    <a:lnTo>
                      <a:pt x="145" y="725"/>
                    </a:lnTo>
                    <a:lnTo>
                      <a:pt x="144" y="727"/>
                    </a:lnTo>
                    <a:lnTo>
                      <a:pt x="142" y="729"/>
                    </a:lnTo>
                    <a:lnTo>
                      <a:pt x="139" y="731"/>
                    </a:lnTo>
                    <a:lnTo>
                      <a:pt x="136" y="732"/>
                    </a:lnTo>
                    <a:lnTo>
                      <a:pt x="133" y="732"/>
                    </a:lnTo>
                    <a:lnTo>
                      <a:pt x="55" y="732"/>
                    </a:lnTo>
                    <a:lnTo>
                      <a:pt x="52" y="732"/>
                    </a:lnTo>
                    <a:lnTo>
                      <a:pt x="48" y="731"/>
                    </a:lnTo>
                    <a:lnTo>
                      <a:pt x="46" y="729"/>
                    </a:lnTo>
                    <a:lnTo>
                      <a:pt x="44" y="727"/>
                    </a:lnTo>
                    <a:lnTo>
                      <a:pt x="42" y="725"/>
                    </a:lnTo>
                    <a:lnTo>
                      <a:pt x="41" y="723"/>
                    </a:lnTo>
                    <a:lnTo>
                      <a:pt x="40" y="720"/>
                    </a:lnTo>
                    <a:lnTo>
                      <a:pt x="40" y="717"/>
                    </a:lnTo>
                    <a:lnTo>
                      <a:pt x="40" y="561"/>
                    </a:lnTo>
                    <a:lnTo>
                      <a:pt x="40" y="558"/>
                    </a:lnTo>
                    <a:lnTo>
                      <a:pt x="41" y="555"/>
                    </a:lnTo>
                    <a:lnTo>
                      <a:pt x="42" y="552"/>
                    </a:lnTo>
                    <a:lnTo>
                      <a:pt x="44" y="550"/>
                    </a:lnTo>
                    <a:lnTo>
                      <a:pt x="46" y="548"/>
                    </a:lnTo>
                    <a:lnTo>
                      <a:pt x="48" y="547"/>
                    </a:lnTo>
                    <a:lnTo>
                      <a:pt x="52" y="546"/>
                    </a:lnTo>
                    <a:lnTo>
                      <a:pt x="55" y="546"/>
                    </a:lnTo>
                    <a:lnTo>
                      <a:pt x="133" y="546"/>
                    </a:lnTo>
                    <a:lnTo>
                      <a:pt x="136" y="546"/>
                    </a:lnTo>
                    <a:lnTo>
                      <a:pt x="139" y="547"/>
                    </a:lnTo>
                    <a:lnTo>
                      <a:pt x="142" y="548"/>
                    </a:lnTo>
                    <a:lnTo>
                      <a:pt x="144" y="550"/>
                    </a:lnTo>
                    <a:lnTo>
                      <a:pt x="145" y="552"/>
                    </a:lnTo>
                    <a:lnTo>
                      <a:pt x="147" y="555"/>
                    </a:lnTo>
                    <a:lnTo>
                      <a:pt x="147" y="558"/>
                    </a:lnTo>
                    <a:lnTo>
                      <a:pt x="148" y="561"/>
                    </a:lnTo>
                    <a:lnTo>
                      <a:pt x="148" y="717"/>
                    </a:lnTo>
                    <a:close/>
                    <a:moveTo>
                      <a:pt x="66" y="91"/>
                    </a:moveTo>
                    <a:lnTo>
                      <a:pt x="66" y="88"/>
                    </a:lnTo>
                    <a:lnTo>
                      <a:pt x="67" y="85"/>
                    </a:lnTo>
                    <a:lnTo>
                      <a:pt x="68" y="83"/>
                    </a:lnTo>
                    <a:lnTo>
                      <a:pt x="70" y="81"/>
                    </a:lnTo>
                    <a:lnTo>
                      <a:pt x="72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4" y="76"/>
                    </a:lnTo>
                    <a:lnTo>
                      <a:pt x="87" y="77"/>
                    </a:lnTo>
                    <a:lnTo>
                      <a:pt x="89" y="78"/>
                    </a:lnTo>
                    <a:lnTo>
                      <a:pt x="91" y="81"/>
                    </a:lnTo>
                    <a:lnTo>
                      <a:pt x="93" y="83"/>
                    </a:lnTo>
                    <a:lnTo>
                      <a:pt x="95" y="85"/>
                    </a:lnTo>
                    <a:lnTo>
                      <a:pt x="96" y="88"/>
                    </a:lnTo>
                    <a:lnTo>
                      <a:pt x="96" y="91"/>
                    </a:lnTo>
                    <a:lnTo>
                      <a:pt x="96" y="509"/>
                    </a:lnTo>
                    <a:lnTo>
                      <a:pt x="96" y="512"/>
                    </a:lnTo>
                    <a:lnTo>
                      <a:pt x="95" y="514"/>
                    </a:lnTo>
                    <a:lnTo>
                      <a:pt x="93" y="517"/>
                    </a:lnTo>
                    <a:lnTo>
                      <a:pt x="91" y="519"/>
                    </a:lnTo>
                    <a:lnTo>
                      <a:pt x="89" y="521"/>
                    </a:lnTo>
                    <a:lnTo>
                      <a:pt x="87" y="522"/>
                    </a:lnTo>
                    <a:lnTo>
                      <a:pt x="84" y="524"/>
                    </a:lnTo>
                    <a:lnTo>
                      <a:pt x="81" y="524"/>
                    </a:lnTo>
                    <a:lnTo>
                      <a:pt x="77" y="524"/>
                    </a:lnTo>
                    <a:lnTo>
                      <a:pt x="75" y="522"/>
                    </a:lnTo>
                    <a:lnTo>
                      <a:pt x="72" y="521"/>
                    </a:lnTo>
                    <a:lnTo>
                      <a:pt x="70" y="519"/>
                    </a:lnTo>
                    <a:lnTo>
                      <a:pt x="68" y="517"/>
                    </a:lnTo>
                    <a:lnTo>
                      <a:pt x="67" y="514"/>
                    </a:lnTo>
                    <a:lnTo>
                      <a:pt x="66" y="512"/>
                    </a:lnTo>
                    <a:lnTo>
                      <a:pt x="66" y="509"/>
                    </a:lnTo>
                    <a:lnTo>
                      <a:pt x="66" y="91"/>
                    </a:lnTo>
                    <a:close/>
                    <a:moveTo>
                      <a:pt x="181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767"/>
                    </a:lnTo>
                    <a:lnTo>
                      <a:pt x="1" y="770"/>
                    </a:lnTo>
                    <a:lnTo>
                      <a:pt x="1" y="773"/>
                    </a:lnTo>
                    <a:lnTo>
                      <a:pt x="3" y="776"/>
                    </a:lnTo>
                    <a:lnTo>
                      <a:pt x="4" y="778"/>
                    </a:lnTo>
                    <a:lnTo>
                      <a:pt x="8" y="780"/>
                    </a:lnTo>
                    <a:lnTo>
                      <a:pt x="10" y="781"/>
                    </a:lnTo>
                    <a:lnTo>
                      <a:pt x="13" y="782"/>
                    </a:lnTo>
                    <a:lnTo>
                      <a:pt x="15" y="782"/>
                    </a:lnTo>
                    <a:lnTo>
                      <a:pt x="181" y="782"/>
                    </a:lnTo>
                    <a:lnTo>
                      <a:pt x="185" y="782"/>
                    </a:lnTo>
                    <a:lnTo>
                      <a:pt x="187" y="781"/>
                    </a:lnTo>
                    <a:lnTo>
                      <a:pt x="190" y="780"/>
                    </a:lnTo>
                    <a:lnTo>
                      <a:pt x="192" y="778"/>
                    </a:lnTo>
                    <a:lnTo>
                      <a:pt x="193" y="776"/>
                    </a:lnTo>
                    <a:lnTo>
                      <a:pt x="195" y="773"/>
                    </a:lnTo>
                    <a:lnTo>
                      <a:pt x="196" y="770"/>
                    </a:lnTo>
                    <a:lnTo>
                      <a:pt x="196" y="767"/>
                    </a:lnTo>
                    <a:lnTo>
                      <a:pt x="196" y="15"/>
                    </a:lnTo>
                    <a:lnTo>
                      <a:pt x="196" y="12"/>
                    </a:lnTo>
                    <a:lnTo>
                      <a:pt x="195" y="9"/>
                    </a:lnTo>
                    <a:lnTo>
                      <a:pt x="193" y="7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7" y="1"/>
                    </a:lnTo>
                    <a:lnTo>
                      <a:pt x="185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9" name="Freeform 643">
                <a:extLst>
                  <a:ext uri="{FF2B5EF4-FFF2-40B4-BE49-F238E27FC236}">
                    <a16:creationId xmlns:a16="http://schemas.microsoft.com/office/drawing/2014/main" id="{D98A9A10-1C65-4E5D-B569-712EA1FA3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0" y="844550"/>
                <a:ext cx="147638" cy="217488"/>
              </a:xfrm>
              <a:custGeom>
                <a:avLst/>
                <a:gdLst>
                  <a:gd name="T0" fmla="*/ 61 w 469"/>
                  <a:gd name="T1" fmla="*/ 632 h 684"/>
                  <a:gd name="T2" fmla="*/ 53 w 469"/>
                  <a:gd name="T3" fmla="*/ 627 h 684"/>
                  <a:gd name="T4" fmla="*/ 49 w 469"/>
                  <a:gd name="T5" fmla="*/ 620 h 684"/>
                  <a:gd name="T6" fmla="*/ 50 w 469"/>
                  <a:gd name="T7" fmla="*/ 611 h 684"/>
                  <a:gd name="T8" fmla="*/ 55 w 469"/>
                  <a:gd name="T9" fmla="*/ 605 h 684"/>
                  <a:gd name="T10" fmla="*/ 64 w 469"/>
                  <a:gd name="T11" fmla="*/ 602 h 684"/>
                  <a:gd name="T12" fmla="*/ 147 w 469"/>
                  <a:gd name="T13" fmla="*/ 603 h 684"/>
                  <a:gd name="T14" fmla="*/ 154 w 469"/>
                  <a:gd name="T15" fmla="*/ 609 h 684"/>
                  <a:gd name="T16" fmla="*/ 157 w 469"/>
                  <a:gd name="T17" fmla="*/ 617 h 684"/>
                  <a:gd name="T18" fmla="*/ 154 w 469"/>
                  <a:gd name="T19" fmla="*/ 625 h 684"/>
                  <a:gd name="T20" fmla="*/ 147 w 469"/>
                  <a:gd name="T21" fmla="*/ 631 h 684"/>
                  <a:gd name="T22" fmla="*/ 74 w 469"/>
                  <a:gd name="T23" fmla="*/ 252 h 684"/>
                  <a:gd name="T24" fmla="*/ 77 w 469"/>
                  <a:gd name="T25" fmla="*/ 243 h 684"/>
                  <a:gd name="T26" fmla="*/ 83 w 469"/>
                  <a:gd name="T27" fmla="*/ 238 h 684"/>
                  <a:gd name="T28" fmla="*/ 93 w 469"/>
                  <a:gd name="T29" fmla="*/ 237 h 684"/>
                  <a:gd name="T30" fmla="*/ 100 w 469"/>
                  <a:gd name="T31" fmla="*/ 241 h 684"/>
                  <a:gd name="T32" fmla="*/ 104 w 469"/>
                  <a:gd name="T33" fmla="*/ 249 h 684"/>
                  <a:gd name="T34" fmla="*/ 104 w 469"/>
                  <a:gd name="T35" fmla="*/ 542 h 684"/>
                  <a:gd name="T36" fmla="*/ 100 w 469"/>
                  <a:gd name="T37" fmla="*/ 549 h 684"/>
                  <a:gd name="T38" fmla="*/ 93 w 469"/>
                  <a:gd name="T39" fmla="*/ 553 h 684"/>
                  <a:gd name="T40" fmla="*/ 83 w 469"/>
                  <a:gd name="T41" fmla="*/ 553 h 684"/>
                  <a:gd name="T42" fmla="*/ 77 w 469"/>
                  <a:gd name="T43" fmla="*/ 547 h 684"/>
                  <a:gd name="T44" fmla="*/ 74 w 469"/>
                  <a:gd name="T45" fmla="*/ 539 h 684"/>
                  <a:gd name="T46" fmla="*/ 260 w 469"/>
                  <a:gd name="T47" fmla="*/ 11 h 684"/>
                  <a:gd name="T48" fmla="*/ 255 w 469"/>
                  <a:gd name="T49" fmla="*/ 3 h 684"/>
                  <a:gd name="T50" fmla="*/ 247 w 469"/>
                  <a:gd name="T51" fmla="*/ 0 h 684"/>
                  <a:gd name="T52" fmla="*/ 150 w 469"/>
                  <a:gd name="T53" fmla="*/ 33 h 684"/>
                  <a:gd name="T54" fmla="*/ 143 w 469"/>
                  <a:gd name="T55" fmla="*/ 38 h 684"/>
                  <a:gd name="T56" fmla="*/ 140 w 469"/>
                  <a:gd name="T57" fmla="*/ 46 h 684"/>
                  <a:gd name="T58" fmla="*/ 180 w 469"/>
                  <a:gd name="T59" fmla="*/ 170 h 684"/>
                  <a:gd name="T60" fmla="*/ 9 w 469"/>
                  <a:gd name="T61" fmla="*/ 171 h 684"/>
                  <a:gd name="T62" fmla="*/ 3 w 469"/>
                  <a:gd name="T63" fmla="*/ 177 h 684"/>
                  <a:gd name="T64" fmla="*/ 0 w 469"/>
                  <a:gd name="T65" fmla="*/ 185 h 684"/>
                  <a:gd name="T66" fmla="*/ 2 w 469"/>
                  <a:gd name="T67" fmla="*/ 673 h 684"/>
                  <a:gd name="T68" fmla="*/ 7 w 469"/>
                  <a:gd name="T69" fmla="*/ 680 h 684"/>
                  <a:gd name="T70" fmla="*/ 15 w 469"/>
                  <a:gd name="T71" fmla="*/ 682 h 684"/>
                  <a:gd name="T72" fmla="*/ 202 w 469"/>
                  <a:gd name="T73" fmla="*/ 681 h 684"/>
                  <a:gd name="T74" fmla="*/ 209 w 469"/>
                  <a:gd name="T75" fmla="*/ 676 h 684"/>
                  <a:gd name="T76" fmla="*/ 211 w 469"/>
                  <a:gd name="T77" fmla="*/ 667 h 684"/>
                  <a:gd name="T78" fmla="*/ 350 w 469"/>
                  <a:gd name="T79" fmla="*/ 677 h 684"/>
                  <a:gd name="T80" fmla="*/ 357 w 469"/>
                  <a:gd name="T81" fmla="*/ 683 h 684"/>
                  <a:gd name="T82" fmla="*/ 366 w 469"/>
                  <a:gd name="T83" fmla="*/ 684 h 684"/>
                  <a:gd name="T84" fmla="*/ 463 w 469"/>
                  <a:gd name="T85" fmla="*/ 650 h 684"/>
                  <a:gd name="T86" fmla="*/ 468 w 469"/>
                  <a:gd name="T87" fmla="*/ 643 h 684"/>
                  <a:gd name="T88" fmla="*/ 469 w 469"/>
                  <a:gd name="T89" fmla="*/ 63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9" h="684">
                    <a:moveTo>
                      <a:pt x="142" y="632"/>
                    </a:moveTo>
                    <a:lnTo>
                      <a:pt x="64" y="632"/>
                    </a:lnTo>
                    <a:lnTo>
                      <a:pt x="61" y="632"/>
                    </a:lnTo>
                    <a:lnTo>
                      <a:pt x="57" y="631"/>
                    </a:lnTo>
                    <a:lnTo>
                      <a:pt x="55" y="629"/>
                    </a:lnTo>
                    <a:lnTo>
                      <a:pt x="53" y="627"/>
                    </a:lnTo>
                    <a:lnTo>
                      <a:pt x="51" y="625"/>
                    </a:lnTo>
                    <a:lnTo>
                      <a:pt x="50" y="623"/>
                    </a:lnTo>
                    <a:lnTo>
                      <a:pt x="49" y="620"/>
                    </a:lnTo>
                    <a:lnTo>
                      <a:pt x="48" y="617"/>
                    </a:lnTo>
                    <a:lnTo>
                      <a:pt x="49" y="614"/>
                    </a:lnTo>
                    <a:lnTo>
                      <a:pt x="50" y="611"/>
                    </a:lnTo>
                    <a:lnTo>
                      <a:pt x="51" y="609"/>
                    </a:lnTo>
                    <a:lnTo>
                      <a:pt x="53" y="606"/>
                    </a:lnTo>
                    <a:lnTo>
                      <a:pt x="55" y="605"/>
                    </a:lnTo>
                    <a:lnTo>
                      <a:pt x="57" y="603"/>
                    </a:lnTo>
                    <a:lnTo>
                      <a:pt x="61" y="603"/>
                    </a:lnTo>
                    <a:lnTo>
                      <a:pt x="64" y="602"/>
                    </a:lnTo>
                    <a:lnTo>
                      <a:pt x="142" y="602"/>
                    </a:lnTo>
                    <a:lnTo>
                      <a:pt x="144" y="603"/>
                    </a:lnTo>
                    <a:lnTo>
                      <a:pt x="147" y="603"/>
                    </a:lnTo>
                    <a:lnTo>
                      <a:pt x="150" y="605"/>
                    </a:lnTo>
                    <a:lnTo>
                      <a:pt x="152" y="606"/>
                    </a:lnTo>
                    <a:lnTo>
                      <a:pt x="154" y="609"/>
                    </a:lnTo>
                    <a:lnTo>
                      <a:pt x="155" y="611"/>
                    </a:lnTo>
                    <a:lnTo>
                      <a:pt x="156" y="614"/>
                    </a:lnTo>
                    <a:lnTo>
                      <a:pt x="157" y="617"/>
                    </a:lnTo>
                    <a:lnTo>
                      <a:pt x="156" y="620"/>
                    </a:lnTo>
                    <a:lnTo>
                      <a:pt x="155" y="623"/>
                    </a:lnTo>
                    <a:lnTo>
                      <a:pt x="154" y="625"/>
                    </a:lnTo>
                    <a:lnTo>
                      <a:pt x="152" y="627"/>
                    </a:lnTo>
                    <a:lnTo>
                      <a:pt x="150" y="629"/>
                    </a:lnTo>
                    <a:lnTo>
                      <a:pt x="147" y="631"/>
                    </a:lnTo>
                    <a:lnTo>
                      <a:pt x="144" y="632"/>
                    </a:lnTo>
                    <a:lnTo>
                      <a:pt x="142" y="632"/>
                    </a:lnTo>
                    <a:close/>
                    <a:moveTo>
                      <a:pt x="74" y="252"/>
                    </a:moveTo>
                    <a:lnTo>
                      <a:pt x="74" y="249"/>
                    </a:lnTo>
                    <a:lnTo>
                      <a:pt x="76" y="247"/>
                    </a:lnTo>
                    <a:lnTo>
                      <a:pt x="77" y="243"/>
                    </a:lnTo>
                    <a:lnTo>
                      <a:pt x="79" y="241"/>
                    </a:lnTo>
                    <a:lnTo>
                      <a:pt x="81" y="239"/>
                    </a:lnTo>
                    <a:lnTo>
                      <a:pt x="83" y="238"/>
                    </a:lnTo>
                    <a:lnTo>
                      <a:pt x="86" y="237"/>
                    </a:lnTo>
                    <a:lnTo>
                      <a:pt x="89" y="237"/>
                    </a:lnTo>
                    <a:lnTo>
                      <a:pt x="93" y="237"/>
                    </a:lnTo>
                    <a:lnTo>
                      <a:pt x="95" y="238"/>
                    </a:lnTo>
                    <a:lnTo>
                      <a:pt x="98" y="239"/>
                    </a:lnTo>
                    <a:lnTo>
                      <a:pt x="100" y="241"/>
                    </a:lnTo>
                    <a:lnTo>
                      <a:pt x="102" y="243"/>
                    </a:lnTo>
                    <a:lnTo>
                      <a:pt x="103" y="247"/>
                    </a:lnTo>
                    <a:lnTo>
                      <a:pt x="104" y="249"/>
                    </a:lnTo>
                    <a:lnTo>
                      <a:pt x="104" y="252"/>
                    </a:lnTo>
                    <a:lnTo>
                      <a:pt x="104" y="539"/>
                    </a:lnTo>
                    <a:lnTo>
                      <a:pt x="104" y="542"/>
                    </a:lnTo>
                    <a:lnTo>
                      <a:pt x="103" y="545"/>
                    </a:lnTo>
                    <a:lnTo>
                      <a:pt x="102" y="547"/>
                    </a:lnTo>
                    <a:lnTo>
                      <a:pt x="100" y="549"/>
                    </a:lnTo>
                    <a:lnTo>
                      <a:pt x="98" y="551"/>
                    </a:lnTo>
                    <a:lnTo>
                      <a:pt x="95" y="553"/>
                    </a:lnTo>
                    <a:lnTo>
                      <a:pt x="93" y="553"/>
                    </a:lnTo>
                    <a:lnTo>
                      <a:pt x="89" y="554"/>
                    </a:lnTo>
                    <a:lnTo>
                      <a:pt x="86" y="553"/>
                    </a:lnTo>
                    <a:lnTo>
                      <a:pt x="83" y="553"/>
                    </a:lnTo>
                    <a:lnTo>
                      <a:pt x="81" y="551"/>
                    </a:lnTo>
                    <a:lnTo>
                      <a:pt x="79" y="549"/>
                    </a:lnTo>
                    <a:lnTo>
                      <a:pt x="77" y="547"/>
                    </a:lnTo>
                    <a:lnTo>
                      <a:pt x="76" y="545"/>
                    </a:lnTo>
                    <a:lnTo>
                      <a:pt x="74" y="542"/>
                    </a:lnTo>
                    <a:lnTo>
                      <a:pt x="74" y="539"/>
                    </a:lnTo>
                    <a:lnTo>
                      <a:pt x="74" y="252"/>
                    </a:lnTo>
                    <a:close/>
                    <a:moveTo>
                      <a:pt x="469" y="633"/>
                    </a:moveTo>
                    <a:lnTo>
                      <a:pt x="260" y="11"/>
                    </a:lnTo>
                    <a:lnTo>
                      <a:pt x="259" y="7"/>
                    </a:lnTo>
                    <a:lnTo>
                      <a:pt x="257" y="5"/>
                    </a:lnTo>
                    <a:lnTo>
                      <a:pt x="255" y="3"/>
                    </a:lnTo>
                    <a:lnTo>
                      <a:pt x="252" y="2"/>
                    </a:lnTo>
                    <a:lnTo>
                      <a:pt x="249" y="1"/>
                    </a:lnTo>
                    <a:lnTo>
                      <a:pt x="247" y="0"/>
                    </a:lnTo>
                    <a:lnTo>
                      <a:pt x="244" y="0"/>
                    </a:lnTo>
                    <a:lnTo>
                      <a:pt x="241" y="1"/>
                    </a:lnTo>
                    <a:lnTo>
                      <a:pt x="150" y="33"/>
                    </a:lnTo>
                    <a:lnTo>
                      <a:pt x="147" y="34"/>
                    </a:lnTo>
                    <a:lnTo>
                      <a:pt x="144" y="36"/>
                    </a:lnTo>
                    <a:lnTo>
                      <a:pt x="143" y="38"/>
                    </a:lnTo>
                    <a:lnTo>
                      <a:pt x="141" y="41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9"/>
                    </a:lnTo>
                    <a:lnTo>
                      <a:pt x="140" y="52"/>
                    </a:lnTo>
                    <a:lnTo>
                      <a:pt x="180" y="170"/>
                    </a:lnTo>
                    <a:lnTo>
                      <a:pt x="15" y="170"/>
                    </a:lnTo>
                    <a:lnTo>
                      <a:pt x="12" y="171"/>
                    </a:lnTo>
                    <a:lnTo>
                      <a:pt x="9" y="171"/>
                    </a:lnTo>
                    <a:lnTo>
                      <a:pt x="7" y="174"/>
                    </a:lnTo>
                    <a:lnTo>
                      <a:pt x="5" y="175"/>
                    </a:lnTo>
                    <a:lnTo>
                      <a:pt x="3" y="177"/>
                    </a:lnTo>
                    <a:lnTo>
                      <a:pt x="2" y="180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667"/>
                    </a:lnTo>
                    <a:lnTo>
                      <a:pt x="0" y="670"/>
                    </a:lnTo>
                    <a:lnTo>
                      <a:pt x="2" y="673"/>
                    </a:lnTo>
                    <a:lnTo>
                      <a:pt x="3" y="676"/>
                    </a:lnTo>
                    <a:lnTo>
                      <a:pt x="5" y="678"/>
                    </a:lnTo>
                    <a:lnTo>
                      <a:pt x="7" y="680"/>
                    </a:lnTo>
                    <a:lnTo>
                      <a:pt x="9" y="681"/>
                    </a:lnTo>
                    <a:lnTo>
                      <a:pt x="12" y="682"/>
                    </a:lnTo>
                    <a:lnTo>
                      <a:pt x="15" y="682"/>
                    </a:lnTo>
                    <a:lnTo>
                      <a:pt x="196" y="682"/>
                    </a:lnTo>
                    <a:lnTo>
                      <a:pt x="199" y="682"/>
                    </a:lnTo>
                    <a:lnTo>
                      <a:pt x="202" y="681"/>
                    </a:lnTo>
                    <a:lnTo>
                      <a:pt x="204" y="680"/>
                    </a:lnTo>
                    <a:lnTo>
                      <a:pt x="206" y="678"/>
                    </a:lnTo>
                    <a:lnTo>
                      <a:pt x="209" y="676"/>
                    </a:lnTo>
                    <a:lnTo>
                      <a:pt x="210" y="673"/>
                    </a:lnTo>
                    <a:lnTo>
                      <a:pt x="211" y="670"/>
                    </a:lnTo>
                    <a:lnTo>
                      <a:pt x="211" y="667"/>
                    </a:lnTo>
                    <a:lnTo>
                      <a:pt x="211" y="263"/>
                    </a:lnTo>
                    <a:lnTo>
                      <a:pt x="349" y="675"/>
                    </a:lnTo>
                    <a:lnTo>
                      <a:pt x="350" y="677"/>
                    </a:lnTo>
                    <a:lnTo>
                      <a:pt x="352" y="679"/>
                    </a:lnTo>
                    <a:lnTo>
                      <a:pt x="354" y="681"/>
                    </a:lnTo>
                    <a:lnTo>
                      <a:pt x="357" y="683"/>
                    </a:lnTo>
                    <a:lnTo>
                      <a:pt x="360" y="684"/>
                    </a:lnTo>
                    <a:lnTo>
                      <a:pt x="363" y="684"/>
                    </a:lnTo>
                    <a:lnTo>
                      <a:pt x="366" y="684"/>
                    </a:lnTo>
                    <a:lnTo>
                      <a:pt x="368" y="683"/>
                    </a:lnTo>
                    <a:lnTo>
                      <a:pt x="459" y="651"/>
                    </a:lnTo>
                    <a:lnTo>
                      <a:pt x="463" y="650"/>
                    </a:lnTo>
                    <a:lnTo>
                      <a:pt x="465" y="649"/>
                    </a:lnTo>
                    <a:lnTo>
                      <a:pt x="467" y="647"/>
                    </a:lnTo>
                    <a:lnTo>
                      <a:pt x="468" y="643"/>
                    </a:lnTo>
                    <a:lnTo>
                      <a:pt x="469" y="641"/>
                    </a:lnTo>
                    <a:lnTo>
                      <a:pt x="469" y="638"/>
                    </a:lnTo>
                    <a:lnTo>
                      <a:pt x="469" y="635"/>
                    </a:lnTo>
                    <a:lnTo>
                      <a:pt x="469" y="633"/>
                    </a:lnTo>
                    <a:lnTo>
                      <a:pt x="469" y="6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0" name="Freeform 644">
                <a:extLst>
                  <a:ext uri="{FF2B5EF4-FFF2-40B4-BE49-F238E27FC236}">
                    <a16:creationId xmlns:a16="http://schemas.microsoft.com/office/drawing/2014/main" id="{C2558370-1698-49E8-832C-9FF9A7566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846138"/>
                <a:ext cx="52388" cy="214313"/>
              </a:xfrm>
              <a:custGeom>
                <a:avLst/>
                <a:gdLst>
                  <a:gd name="T0" fmla="*/ 81 w 165"/>
                  <a:gd name="T1" fmla="*/ 563 h 677"/>
                  <a:gd name="T2" fmla="*/ 79 w 165"/>
                  <a:gd name="T3" fmla="*/ 569 h 677"/>
                  <a:gd name="T4" fmla="*/ 75 w 165"/>
                  <a:gd name="T5" fmla="*/ 572 h 677"/>
                  <a:gd name="T6" fmla="*/ 70 w 165"/>
                  <a:gd name="T7" fmla="*/ 575 h 677"/>
                  <a:gd name="T8" fmla="*/ 64 w 165"/>
                  <a:gd name="T9" fmla="*/ 575 h 677"/>
                  <a:gd name="T10" fmla="*/ 59 w 165"/>
                  <a:gd name="T11" fmla="*/ 572 h 677"/>
                  <a:gd name="T12" fmla="*/ 55 w 165"/>
                  <a:gd name="T13" fmla="*/ 569 h 677"/>
                  <a:gd name="T14" fmla="*/ 53 w 165"/>
                  <a:gd name="T15" fmla="*/ 563 h 677"/>
                  <a:gd name="T16" fmla="*/ 51 w 165"/>
                  <a:gd name="T17" fmla="*/ 116 h 677"/>
                  <a:gd name="T18" fmla="*/ 54 w 165"/>
                  <a:gd name="T19" fmla="*/ 111 h 677"/>
                  <a:gd name="T20" fmla="*/ 57 w 165"/>
                  <a:gd name="T21" fmla="*/ 106 h 677"/>
                  <a:gd name="T22" fmla="*/ 61 w 165"/>
                  <a:gd name="T23" fmla="*/ 103 h 677"/>
                  <a:gd name="T24" fmla="*/ 66 w 165"/>
                  <a:gd name="T25" fmla="*/ 102 h 677"/>
                  <a:gd name="T26" fmla="*/ 73 w 165"/>
                  <a:gd name="T27" fmla="*/ 103 h 677"/>
                  <a:gd name="T28" fmla="*/ 77 w 165"/>
                  <a:gd name="T29" fmla="*/ 106 h 677"/>
                  <a:gd name="T30" fmla="*/ 80 w 165"/>
                  <a:gd name="T31" fmla="*/ 111 h 677"/>
                  <a:gd name="T32" fmla="*/ 83 w 165"/>
                  <a:gd name="T33" fmla="*/ 117 h 677"/>
                  <a:gd name="T34" fmla="*/ 150 w 165"/>
                  <a:gd name="T35" fmla="*/ 0 h 677"/>
                  <a:gd name="T36" fmla="*/ 12 w 165"/>
                  <a:gd name="T37" fmla="*/ 0 h 677"/>
                  <a:gd name="T38" fmla="*/ 6 w 165"/>
                  <a:gd name="T39" fmla="*/ 2 h 677"/>
                  <a:gd name="T40" fmla="*/ 2 w 165"/>
                  <a:gd name="T41" fmla="*/ 7 h 677"/>
                  <a:gd name="T42" fmla="*/ 0 w 165"/>
                  <a:gd name="T43" fmla="*/ 12 h 677"/>
                  <a:gd name="T44" fmla="*/ 0 w 165"/>
                  <a:gd name="T45" fmla="*/ 662 h 677"/>
                  <a:gd name="T46" fmla="*/ 1 w 165"/>
                  <a:gd name="T47" fmla="*/ 668 h 677"/>
                  <a:gd name="T48" fmla="*/ 4 w 165"/>
                  <a:gd name="T49" fmla="*/ 673 h 677"/>
                  <a:gd name="T50" fmla="*/ 9 w 165"/>
                  <a:gd name="T51" fmla="*/ 676 h 677"/>
                  <a:gd name="T52" fmla="*/ 15 w 165"/>
                  <a:gd name="T53" fmla="*/ 677 h 677"/>
                  <a:gd name="T54" fmla="*/ 153 w 165"/>
                  <a:gd name="T55" fmla="*/ 677 h 677"/>
                  <a:gd name="T56" fmla="*/ 159 w 165"/>
                  <a:gd name="T57" fmla="*/ 675 h 677"/>
                  <a:gd name="T58" fmla="*/ 163 w 165"/>
                  <a:gd name="T59" fmla="*/ 671 h 677"/>
                  <a:gd name="T60" fmla="*/ 165 w 165"/>
                  <a:gd name="T61" fmla="*/ 665 h 677"/>
                  <a:gd name="T62" fmla="*/ 165 w 165"/>
                  <a:gd name="T63" fmla="*/ 15 h 677"/>
                  <a:gd name="T64" fmla="*/ 164 w 165"/>
                  <a:gd name="T65" fmla="*/ 9 h 677"/>
                  <a:gd name="T66" fmla="*/ 161 w 165"/>
                  <a:gd name="T67" fmla="*/ 5 h 677"/>
                  <a:gd name="T68" fmla="*/ 157 w 165"/>
                  <a:gd name="T69" fmla="*/ 1 h 677"/>
                  <a:gd name="T70" fmla="*/ 150 w 165"/>
                  <a:gd name="T71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5" h="677">
                    <a:moveTo>
                      <a:pt x="83" y="560"/>
                    </a:moveTo>
                    <a:lnTo>
                      <a:pt x="81" y="563"/>
                    </a:lnTo>
                    <a:lnTo>
                      <a:pt x="80" y="565"/>
                    </a:lnTo>
                    <a:lnTo>
                      <a:pt x="79" y="569"/>
                    </a:lnTo>
                    <a:lnTo>
                      <a:pt x="77" y="571"/>
                    </a:lnTo>
                    <a:lnTo>
                      <a:pt x="75" y="572"/>
                    </a:lnTo>
                    <a:lnTo>
                      <a:pt x="73" y="574"/>
                    </a:lnTo>
                    <a:lnTo>
                      <a:pt x="70" y="575"/>
                    </a:lnTo>
                    <a:lnTo>
                      <a:pt x="66" y="575"/>
                    </a:lnTo>
                    <a:lnTo>
                      <a:pt x="64" y="575"/>
                    </a:lnTo>
                    <a:lnTo>
                      <a:pt x="61" y="574"/>
                    </a:lnTo>
                    <a:lnTo>
                      <a:pt x="59" y="572"/>
                    </a:lnTo>
                    <a:lnTo>
                      <a:pt x="57" y="571"/>
                    </a:lnTo>
                    <a:lnTo>
                      <a:pt x="55" y="569"/>
                    </a:lnTo>
                    <a:lnTo>
                      <a:pt x="54" y="565"/>
                    </a:lnTo>
                    <a:lnTo>
                      <a:pt x="53" y="563"/>
                    </a:lnTo>
                    <a:lnTo>
                      <a:pt x="51" y="560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54" y="111"/>
                    </a:lnTo>
                    <a:lnTo>
                      <a:pt x="55" y="109"/>
                    </a:lnTo>
                    <a:lnTo>
                      <a:pt x="57" y="106"/>
                    </a:lnTo>
                    <a:lnTo>
                      <a:pt x="59" y="104"/>
                    </a:lnTo>
                    <a:lnTo>
                      <a:pt x="61" y="103"/>
                    </a:lnTo>
                    <a:lnTo>
                      <a:pt x="64" y="102"/>
                    </a:lnTo>
                    <a:lnTo>
                      <a:pt x="66" y="102"/>
                    </a:lnTo>
                    <a:lnTo>
                      <a:pt x="70" y="102"/>
                    </a:lnTo>
                    <a:lnTo>
                      <a:pt x="73" y="103"/>
                    </a:lnTo>
                    <a:lnTo>
                      <a:pt x="75" y="104"/>
                    </a:lnTo>
                    <a:lnTo>
                      <a:pt x="77" y="106"/>
                    </a:lnTo>
                    <a:lnTo>
                      <a:pt x="79" y="109"/>
                    </a:lnTo>
                    <a:lnTo>
                      <a:pt x="80" y="111"/>
                    </a:lnTo>
                    <a:lnTo>
                      <a:pt x="81" y="114"/>
                    </a:lnTo>
                    <a:lnTo>
                      <a:pt x="83" y="117"/>
                    </a:lnTo>
                    <a:lnTo>
                      <a:pt x="83" y="560"/>
                    </a:lnTo>
                    <a:close/>
                    <a:moveTo>
                      <a:pt x="150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1" y="668"/>
                    </a:lnTo>
                    <a:lnTo>
                      <a:pt x="2" y="671"/>
                    </a:lnTo>
                    <a:lnTo>
                      <a:pt x="4" y="673"/>
                    </a:lnTo>
                    <a:lnTo>
                      <a:pt x="6" y="675"/>
                    </a:lnTo>
                    <a:lnTo>
                      <a:pt x="9" y="676"/>
                    </a:lnTo>
                    <a:lnTo>
                      <a:pt x="12" y="677"/>
                    </a:lnTo>
                    <a:lnTo>
                      <a:pt x="15" y="677"/>
                    </a:lnTo>
                    <a:lnTo>
                      <a:pt x="150" y="677"/>
                    </a:lnTo>
                    <a:lnTo>
                      <a:pt x="153" y="677"/>
                    </a:lnTo>
                    <a:lnTo>
                      <a:pt x="157" y="676"/>
                    </a:lnTo>
                    <a:lnTo>
                      <a:pt x="159" y="675"/>
                    </a:lnTo>
                    <a:lnTo>
                      <a:pt x="161" y="673"/>
                    </a:lnTo>
                    <a:lnTo>
                      <a:pt x="163" y="671"/>
                    </a:lnTo>
                    <a:lnTo>
                      <a:pt x="164" y="668"/>
                    </a:lnTo>
                    <a:lnTo>
                      <a:pt x="165" y="665"/>
                    </a:lnTo>
                    <a:lnTo>
                      <a:pt x="165" y="662"/>
                    </a:lnTo>
                    <a:lnTo>
                      <a:pt x="165" y="15"/>
                    </a:lnTo>
                    <a:lnTo>
                      <a:pt x="165" y="12"/>
                    </a:lnTo>
                    <a:lnTo>
                      <a:pt x="164" y="9"/>
                    </a:lnTo>
                    <a:lnTo>
                      <a:pt x="163" y="7"/>
                    </a:lnTo>
                    <a:lnTo>
                      <a:pt x="161" y="5"/>
                    </a:lnTo>
                    <a:lnTo>
                      <a:pt x="159" y="2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889E5E6A-A2B6-4C2C-90DF-51325E92F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2424528"/>
            <a:ext cx="1753245" cy="53705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499B741-9F40-4ED0-A1B2-81AFA688B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903" y="4257961"/>
            <a:ext cx="1767993" cy="41913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1524875-D3E1-40C2-870B-D74F1B7DC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401" y="6173139"/>
            <a:ext cx="1753245" cy="47322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AA35F5B-2288-49C3-B702-88E4B16AD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5299" y="8659955"/>
            <a:ext cx="1753245" cy="26932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028A8B6-7EC6-4B9B-8846-6FAC0F134592}"/>
              </a:ext>
            </a:extLst>
          </p:cNvPr>
          <p:cNvSpPr txBox="1"/>
          <p:nvPr/>
        </p:nvSpPr>
        <p:spPr>
          <a:xfrm>
            <a:off x="5956379" y="4263022"/>
            <a:ext cx="122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Glucose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0E864B4-D191-403C-9999-A8269848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47" y="5585368"/>
            <a:ext cx="1877662" cy="499612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B7BD18B9-3E93-444F-A9D7-E77D5001FCD3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90" name="Parallelogram 89">
              <a:extLst>
                <a:ext uri="{FF2B5EF4-FFF2-40B4-BE49-F238E27FC236}">
                  <a16:creationId xmlns:a16="http://schemas.microsoft.com/office/drawing/2014/main" id="{D5932B4D-247E-4287-AFF2-21A515EA3923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80C2F75E-D686-4819-A3D2-5B066A3C3DF9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D9D2F3A-4834-4B14-9459-FF2628F22AEB}"/>
              </a:ext>
            </a:extLst>
          </p:cNvPr>
          <p:cNvSpPr txBox="1"/>
          <p:nvPr/>
        </p:nvSpPr>
        <p:spPr>
          <a:xfrm>
            <a:off x="1162050" y="9791700"/>
            <a:ext cx="1623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Product Sans"/>
                <a:ea typeface="+mn-ea"/>
                <a:cs typeface="+mn-cs"/>
              </a:rPr>
              <a:t>Confidential pitch deck, Copyright &amp; Property of www.AmeraldCare.com.  Kindly refrain from sharing, copying and transmitting. Product &amp; Services are Patent Filed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Produc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9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493E18-CF8D-4A29-B9CC-F347F513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EF3BB-0097-4A7A-B281-736D6B4F1F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31466"/>
            <a:ext cx="3379719" cy="2558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C6D91-61A1-47E8-8210-D60871F4C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78" y="3009900"/>
            <a:ext cx="727754" cy="1038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D82A0-4A4E-42E4-8214-C689C3056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91" y="1431466"/>
            <a:ext cx="2548738" cy="263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0ADAE-57DF-46FC-8B6B-A5FECC3C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6359" y="1431466"/>
            <a:ext cx="2548739" cy="2492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EB78C9-528F-4CA3-81C3-54D255AD24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0" y="1431466"/>
            <a:ext cx="2548739" cy="2492834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64956BA-D83F-40EC-A043-D6F33F84EDFF}"/>
              </a:ext>
            </a:extLst>
          </p:cNvPr>
          <p:cNvSpPr/>
          <p:nvPr/>
        </p:nvSpPr>
        <p:spPr>
          <a:xfrm>
            <a:off x="457200" y="4381500"/>
            <a:ext cx="17602200" cy="2429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F7664E-8954-4681-A349-AE24AB0775C5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A770A87-0050-4A59-9EC8-489D414A4F3F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85EAB909-3807-413D-83C8-DEE1BC339AC1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BD0DCB96-4512-427A-AC20-C01FEC2D6037}"/>
              </a:ext>
            </a:extLst>
          </p:cNvPr>
          <p:cNvSpPr/>
          <p:nvPr/>
        </p:nvSpPr>
        <p:spPr>
          <a:xfrm>
            <a:off x="8991600" y="4604914"/>
            <a:ext cx="152400" cy="55677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A4DE2-FAF0-4984-B124-BFE82494A138}"/>
              </a:ext>
            </a:extLst>
          </p:cNvPr>
          <p:cNvSpPr txBox="1"/>
          <p:nvPr/>
        </p:nvSpPr>
        <p:spPr>
          <a:xfrm>
            <a:off x="1828800" y="399000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BP Monitor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DD1113-3AC0-4B4A-8849-E31BD19D55D0}"/>
              </a:ext>
            </a:extLst>
          </p:cNvPr>
          <p:cNvSpPr txBox="1"/>
          <p:nvPr/>
        </p:nvSpPr>
        <p:spPr>
          <a:xfrm>
            <a:off x="5469260" y="406231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BMI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FA76-3024-475F-AA5A-5525AE0DBE16}"/>
              </a:ext>
            </a:extLst>
          </p:cNvPr>
          <p:cNvSpPr txBox="1"/>
          <p:nvPr/>
        </p:nvSpPr>
        <p:spPr>
          <a:xfrm>
            <a:off x="9209902" y="40304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Glucometer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050989-4438-45DF-99CF-2045D0CB2961}"/>
              </a:ext>
            </a:extLst>
          </p:cNvPr>
          <p:cNvSpPr txBox="1"/>
          <p:nvPr/>
        </p:nvSpPr>
        <p:spPr>
          <a:xfrm>
            <a:off x="12476275" y="397037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Wearable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5F81A2E-89D5-47C0-A52A-EA545C0540F8}"/>
              </a:ext>
            </a:extLst>
          </p:cNvPr>
          <p:cNvSpPr/>
          <p:nvPr/>
        </p:nvSpPr>
        <p:spPr>
          <a:xfrm>
            <a:off x="15773400" y="1157960"/>
            <a:ext cx="2362200" cy="315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8B62AF2A-96DE-40AB-AE85-BE9F8765B70F}"/>
              </a:ext>
            </a:extLst>
          </p:cNvPr>
          <p:cNvSpPr txBox="1"/>
          <p:nvPr/>
        </p:nvSpPr>
        <p:spPr>
          <a:xfrm>
            <a:off x="115911" y="-389395"/>
            <a:ext cx="4035378" cy="135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6000" dirty="0">
                <a:solidFill>
                  <a:srgbClr val="002060"/>
                </a:solidFill>
                <a:latin typeface="Bebas Neue Cyrillic"/>
              </a:rPr>
              <a:t>Device Details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6A033CD-B64D-4BDB-A3A6-28673EF4E20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9738" y="38100"/>
            <a:ext cx="286378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470F1-B42E-4951-BAE5-E36F45F7566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9200" y="1278726"/>
            <a:ext cx="990600" cy="996791"/>
          </a:xfrm>
          <a:prstGeom prst="rect">
            <a:avLst/>
          </a:prstGeom>
        </p:spPr>
      </p:pic>
      <p:pic>
        <p:nvPicPr>
          <p:cNvPr id="2050" name="Picture 2" descr="Blood pressure operator, bp monitor, bp operator, digital, digital bp  gauge, sphygmomanometer icon icon - Download on">
            <a:extLst>
              <a:ext uri="{FF2B5EF4-FFF2-40B4-BE49-F238E27FC236}">
                <a16:creationId xmlns:a16="http://schemas.microsoft.com/office/drawing/2014/main" id="{F6D95C75-AE88-4698-B29F-2C96BF17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36" y="2439578"/>
            <a:ext cx="790523" cy="790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6C7EE-B0CF-41A7-958F-12BBF1B363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41818" y="3487063"/>
            <a:ext cx="655582" cy="7071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274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4F0D-86F3-4B85-B007-084AA70C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966EFD-C6E1-4DC5-B988-5497392E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00"/>
            <a:ext cx="17145000" cy="92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FB37105A-4F6E-44AE-B5C3-673B330B859A}"/>
              </a:ext>
            </a:extLst>
          </p:cNvPr>
          <p:cNvSpPr txBox="1"/>
          <p:nvPr/>
        </p:nvSpPr>
        <p:spPr>
          <a:xfrm>
            <a:off x="115910" y="-389395"/>
            <a:ext cx="6361089" cy="1318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6000" dirty="0">
                <a:solidFill>
                  <a:srgbClr val="002060"/>
                </a:solidFill>
                <a:latin typeface="Bebas Neue Cyrillic"/>
              </a:rPr>
              <a:t>Doctor’s Dashboard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15EE8-E4F6-4F33-8FB7-5929C00B040D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45E0AD8-F2BE-4DA6-92CA-3F0532154005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6923584-4FCC-4EB6-BE94-E6F2C57B8D2C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604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D32F04-B127-4591-AE4C-B3B303DA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.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66963C-FAC6-4E56-9030-6510E572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297400" cy="94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67096581-062A-4D84-B70D-BB032A23EEFD}"/>
              </a:ext>
            </a:extLst>
          </p:cNvPr>
          <p:cNvSpPr txBox="1"/>
          <p:nvPr/>
        </p:nvSpPr>
        <p:spPr>
          <a:xfrm>
            <a:off x="115910" y="-389395"/>
            <a:ext cx="6361089" cy="1318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6000" dirty="0">
                <a:solidFill>
                  <a:srgbClr val="002060"/>
                </a:solidFill>
                <a:latin typeface="Bebas Neue Cyrillic"/>
              </a:rPr>
              <a:t>Patient’s Dashboard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E25BE5-634C-4502-854A-E1BA7C49490E}"/>
              </a:ext>
            </a:extLst>
          </p:cNvPr>
          <p:cNvGrpSpPr/>
          <p:nvPr/>
        </p:nvGrpSpPr>
        <p:grpSpPr>
          <a:xfrm>
            <a:off x="-2059" y="10172700"/>
            <a:ext cx="18290059" cy="110556"/>
            <a:chOff x="-2059" y="10172700"/>
            <a:chExt cx="18290059" cy="110556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AFE0904F-50EB-4EF8-BC89-C24ADC6EFA50}"/>
                </a:ext>
              </a:extLst>
            </p:cNvPr>
            <p:cNvSpPr/>
            <p:nvPr/>
          </p:nvSpPr>
          <p:spPr>
            <a:xfrm>
              <a:off x="-2059" y="10176444"/>
              <a:ext cx="13870459" cy="106812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443F5CD8-7516-4082-9D62-12FA01AD5ED7}"/>
                </a:ext>
              </a:extLst>
            </p:cNvPr>
            <p:cNvSpPr/>
            <p:nvPr/>
          </p:nvSpPr>
          <p:spPr>
            <a:xfrm>
              <a:off x="13776381" y="10172700"/>
              <a:ext cx="4511619" cy="110556"/>
            </a:xfrm>
            <a:prstGeom prst="parallelogram">
              <a:avLst>
                <a:gd name="adj" fmla="val 114362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06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Meem PowerPoint Template">
  <a:themeElements>
    <a:clrScheme name="Theme 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Product Sans">
      <a:majorFont>
        <a:latin typeface="Product Sans"/>
        <a:ea typeface=""/>
        <a:cs typeface=""/>
      </a:majorFont>
      <a:minorFont>
        <a:latin typeface="Produc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lo-2-demo" id="{15F09B42-C628-4C1F-9366-483CAA0D75CD}" vid="{50CF535C-9846-407E-9B57-696371F1B6A3}"/>
    </a:ext>
  </a:extLst>
</a:theme>
</file>

<file path=ppt/theme/theme2.xml><?xml version="1.0" encoding="utf-8"?>
<a:theme xmlns:a="http://schemas.openxmlformats.org/drawingml/2006/main" name="5_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555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ppt/theme/themeOverride3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ppt/theme/themeOverride4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ppt/theme/themeOverride5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ppt/theme/themeOverride6.xml><?xml version="1.0" encoding="utf-8"?>
<a:themeOverride xmlns:a="http://schemas.openxmlformats.org/drawingml/2006/main">
  <a:clrScheme name="Theme 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EndoQure Pitch Deck Feb 1st 2021</Template>
  <TotalTime>35160</TotalTime>
  <Words>459</Words>
  <Application>Microsoft Office PowerPoint</Application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Calibri</vt:lpstr>
      <vt:lpstr>Arial</vt:lpstr>
      <vt:lpstr>Times New Roman</vt:lpstr>
      <vt:lpstr>Selawik Semibold</vt:lpstr>
      <vt:lpstr>Corbel</vt:lpstr>
      <vt:lpstr>Calibri Light</vt:lpstr>
      <vt:lpstr>Bebas Neue Cyrillic</vt:lpstr>
      <vt:lpstr>Segoe UI</vt:lpstr>
      <vt:lpstr>Wingdings</vt:lpstr>
      <vt:lpstr>Product Sans</vt:lpstr>
      <vt:lpstr>Century Gothic</vt:lpstr>
      <vt:lpstr>1_Meem PowerPoint Template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DFAN Deck</dc:title>
  <dc:creator>Vijay Singh</dc:creator>
  <cp:lastModifiedBy>Vangara Ravi</cp:lastModifiedBy>
  <cp:revision>189</cp:revision>
  <cp:lastPrinted>2021-08-10T09:34:21Z</cp:lastPrinted>
  <dcterms:created xsi:type="dcterms:W3CDTF">2006-08-16T00:00:00Z</dcterms:created>
  <dcterms:modified xsi:type="dcterms:W3CDTF">2021-08-27T09:50:48Z</dcterms:modified>
  <dc:identifier>DAEAqa70nPc</dc:identifier>
</cp:coreProperties>
</file>